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0" r:id="rId6"/>
    <p:sldId id="257" r:id="rId7"/>
    <p:sldId id="272" r:id="rId8"/>
    <p:sldId id="259" r:id="rId9"/>
    <p:sldId id="260" r:id="rId10"/>
    <p:sldId id="261" r:id="rId11"/>
    <p:sldId id="262" r:id="rId12"/>
    <p:sldId id="264" r:id="rId13"/>
    <p:sldId id="273" r:id="rId14"/>
    <p:sldId id="266" r:id="rId15"/>
    <p:sldId id="267" r:id="rId16"/>
    <p:sldId id="268" r:id="rId17"/>
    <p:sldId id="269" r:id="rId18"/>
    <p:sldId id="274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F4AE64-263F-1318-9F16-317B5A1DA057}" name="Paola  Miranda Alves Cabana" initials="PC" userId="S::paola.cabana@unisagrado.edu.br::6d9be03e-e44b-4896-a560-2772ba36121f" providerId="AD"/>
  <p188:author id="{97D83CA9-B21A-074F-E7B2-EE6C8723E76B}" name="Selma Ferreira de Oliveira Ribeiro" initials="SR" userId="S::selma.ribeiro@unisagrado.edu.br::9e930625-ebba-4918-b221-083fab29eee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243C4D-76D4-C2BE-AF7E-E3EDB87D102E}" v="4" dt="2024-08-05T12:06:40.057"/>
    <p1510:client id="{3E60DB4A-4D82-5DE3-51A5-51399293253D}" v="244" dt="2024-08-05T11:56:56.125"/>
    <p1510:client id="{A3B0B94C-8A66-0186-DF53-04BB9DDBA153}" v="236" dt="2024-08-05T11:42:48.571"/>
    <p1510:client id="{F27424F6-2FE5-4099-9668-366555673C8E}" v="95" dt="2024-08-05T14:54:32.6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ola  Miranda Alves Cabana" userId="S::paola.cabana@unisagrado.edu.br::6d9be03e-e44b-4896-a560-2772ba36121f" providerId="AD" clId="Web-{C31318C6-8FB0-E07D-E2BB-A098789CAA1B}"/>
    <pc:docChg chg="addSld delSld modSld">
      <pc:chgData name="Paola  Miranda Alves Cabana" userId="S::paola.cabana@unisagrado.edu.br::6d9be03e-e44b-4896-a560-2772ba36121f" providerId="AD" clId="Web-{C31318C6-8FB0-E07D-E2BB-A098789CAA1B}" dt="2024-08-02T19:18:46.715" v="32" actId="1076"/>
      <pc:docMkLst>
        <pc:docMk/>
      </pc:docMkLst>
      <pc:sldChg chg="modSp">
        <pc:chgData name="Paola  Miranda Alves Cabana" userId="S::paola.cabana@unisagrado.edu.br::6d9be03e-e44b-4896-a560-2772ba36121f" providerId="AD" clId="Web-{C31318C6-8FB0-E07D-E2BB-A098789CAA1B}" dt="2024-08-02T18:59:13.004" v="4"/>
        <pc:sldMkLst>
          <pc:docMk/>
          <pc:sldMk cId="4197753016" sldId="259"/>
        </pc:sldMkLst>
        <pc:picChg chg="mod">
          <ac:chgData name="Paola  Miranda Alves Cabana" userId="S::paola.cabana@unisagrado.edu.br::6d9be03e-e44b-4896-a560-2772ba36121f" providerId="AD" clId="Web-{C31318C6-8FB0-E07D-E2BB-A098789CAA1B}" dt="2024-08-02T18:59:13.004" v="4"/>
          <ac:picMkLst>
            <pc:docMk/>
            <pc:sldMk cId="4197753016" sldId="259"/>
            <ac:picMk id="12" creationId="{CE839EAC-70EA-7AF8-29AA-4387E8B9ED9D}"/>
          </ac:picMkLst>
        </pc:picChg>
      </pc:sldChg>
      <pc:sldChg chg="modSp">
        <pc:chgData name="Paola  Miranda Alves Cabana" userId="S::paola.cabana@unisagrado.edu.br::6d9be03e-e44b-4896-a560-2772ba36121f" providerId="AD" clId="Web-{C31318C6-8FB0-E07D-E2BB-A098789CAA1B}" dt="2024-08-02T19:17:36.119" v="26" actId="14100"/>
        <pc:sldMkLst>
          <pc:docMk/>
          <pc:sldMk cId="1907739497" sldId="262"/>
        </pc:sldMkLst>
        <pc:spChg chg="mod">
          <ac:chgData name="Paola  Miranda Alves Cabana" userId="S::paola.cabana@unisagrado.edu.br::6d9be03e-e44b-4896-a560-2772ba36121f" providerId="AD" clId="Web-{C31318C6-8FB0-E07D-E2BB-A098789CAA1B}" dt="2024-08-02T19:17:36.119" v="26" actId="14100"/>
          <ac:spMkLst>
            <pc:docMk/>
            <pc:sldMk cId="1907739497" sldId="262"/>
            <ac:spMk id="10" creationId="{FA52B98A-2FF0-36C9-EA7A-B10D6C7EEB9D}"/>
          </ac:spMkLst>
        </pc:spChg>
        <pc:spChg chg="mod">
          <ac:chgData name="Paola  Miranda Alves Cabana" userId="S::paola.cabana@unisagrado.edu.br::6d9be03e-e44b-4896-a560-2772ba36121f" providerId="AD" clId="Web-{C31318C6-8FB0-E07D-E2BB-A098789CAA1B}" dt="2024-08-02T19:17:27.540" v="24" actId="1076"/>
          <ac:spMkLst>
            <pc:docMk/>
            <pc:sldMk cId="1907739497" sldId="262"/>
            <ac:spMk id="11" creationId="{00000000-0000-0000-0000-000000000000}"/>
          </ac:spMkLst>
        </pc:spChg>
        <pc:picChg chg="mod">
          <ac:chgData name="Paola  Miranda Alves Cabana" userId="S::paola.cabana@unisagrado.edu.br::6d9be03e-e44b-4896-a560-2772ba36121f" providerId="AD" clId="Web-{C31318C6-8FB0-E07D-E2BB-A098789CAA1B}" dt="2024-08-02T19:17:23.571" v="23" actId="1076"/>
          <ac:picMkLst>
            <pc:docMk/>
            <pc:sldMk cId="1907739497" sldId="262"/>
            <ac:picMk id="7" creationId="{00000000-0000-0000-0000-000000000000}"/>
          </ac:picMkLst>
        </pc:picChg>
      </pc:sldChg>
      <pc:sldChg chg="modSp">
        <pc:chgData name="Paola  Miranda Alves Cabana" userId="S::paola.cabana@unisagrado.edu.br::6d9be03e-e44b-4896-a560-2772ba36121f" providerId="AD" clId="Web-{C31318C6-8FB0-E07D-E2BB-A098789CAA1B}" dt="2024-08-02T19:18:46.715" v="32" actId="1076"/>
        <pc:sldMkLst>
          <pc:docMk/>
          <pc:sldMk cId="2563631405" sldId="264"/>
        </pc:sldMkLst>
        <pc:spChg chg="mod">
          <ac:chgData name="Paola  Miranda Alves Cabana" userId="S::paola.cabana@unisagrado.edu.br::6d9be03e-e44b-4896-a560-2772ba36121f" providerId="AD" clId="Web-{C31318C6-8FB0-E07D-E2BB-A098789CAA1B}" dt="2024-08-02T19:18:28.589" v="30" actId="1076"/>
          <ac:spMkLst>
            <pc:docMk/>
            <pc:sldMk cId="2563631405" sldId="264"/>
            <ac:spMk id="11" creationId="{00000000-0000-0000-0000-000000000000}"/>
          </ac:spMkLst>
        </pc:spChg>
        <pc:spChg chg="mod">
          <ac:chgData name="Paola  Miranda Alves Cabana" userId="S::paola.cabana@unisagrado.edu.br::6d9be03e-e44b-4896-a560-2772ba36121f" providerId="AD" clId="Web-{C31318C6-8FB0-E07D-E2BB-A098789CAA1B}" dt="2024-08-02T19:18:46.715" v="32" actId="1076"/>
          <ac:spMkLst>
            <pc:docMk/>
            <pc:sldMk cId="2563631405" sldId="264"/>
            <ac:spMk id="12" creationId="{62C31693-AE94-CD5B-BF8C-6279943972DF}"/>
          </ac:spMkLst>
        </pc:spChg>
        <pc:picChg chg="mod">
          <ac:chgData name="Paola  Miranda Alves Cabana" userId="S::paola.cabana@unisagrado.edu.br::6d9be03e-e44b-4896-a560-2772ba36121f" providerId="AD" clId="Web-{C31318C6-8FB0-E07D-E2BB-A098789CAA1B}" dt="2024-08-02T19:18:08.573" v="28" actId="1076"/>
          <ac:picMkLst>
            <pc:docMk/>
            <pc:sldMk cId="2563631405" sldId="264"/>
            <ac:picMk id="2" creationId="{17A0CC71-B8C5-9FFA-A324-8FFF46242499}"/>
          </ac:picMkLst>
        </pc:picChg>
      </pc:sldChg>
      <pc:sldChg chg="modSp">
        <pc:chgData name="Paola  Miranda Alves Cabana" userId="S::paola.cabana@unisagrado.edu.br::6d9be03e-e44b-4896-a560-2772ba36121f" providerId="AD" clId="Web-{C31318C6-8FB0-E07D-E2BB-A098789CAA1B}" dt="2024-08-02T18:58:47.472" v="3"/>
        <pc:sldMkLst>
          <pc:docMk/>
          <pc:sldMk cId="2231089858" sldId="267"/>
        </pc:sldMkLst>
        <pc:picChg chg="mod">
          <ac:chgData name="Paola  Miranda Alves Cabana" userId="S::paola.cabana@unisagrado.edu.br::6d9be03e-e44b-4896-a560-2772ba36121f" providerId="AD" clId="Web-{C31318C6-8FB0-E07D-E2BB-A098789CAA1B}" dt="2024-08-02T18:58:47.472" v="3"/>
          <ac:picMkLst>
            <pc:docMk/>
            <pc:sldMk cId="2231089858" sldId="267"/>
            <ac:picMk id="3" creationId="{A77565BF-CC21-9D22-0FD3-FFE557C32B02}"/>
          </ac:picMkLst>
        </pc:picChg>
      </pc:sldChg>
      <pc:sldChg chg="new del">
        <pc:chgData name="Paola  Miranda Alves Cabana" userId="S::paola.cabana@unisagrado.edu.br::6d9be03e-e44b-4896-a560-2772ba36121f" providerId="AD" clId="Web-{C31318C6-8FB0-E07D-E2BB-A098789CAA1B}" dt="2024-08-02T18:58:07.205" v="1"/>
        <pc:sldMkLst>
          <pc:docMk/>
          <pc:sldMk cId="1440557655" sldId="270"/>
        </pc:sldMkLst>
      </pc:sldChg>
      <pc:sldChg chg="addSp delSp modSp new">
        <pc:chgData name="Paola  Miranda Alves Cabana" userId="S::paola.cabana@unisagrado.edu.br::6d9be03e-e44b-4896-a560-2772ba36121f" providerId="AD" clId="Web-{C31318C6-8FB0-E07D-E2BB-A098789CAA1B}" dt="2024-08-02T19:16:16.428" v="20" actId="14100"/>
        <pc:sldMkLst>
          <pc:docMk/>
          <pc:sldMk cId="3076177034" sldId="270"/>
        </pc:sldMkLst>
        <pc:spChg chg="add del">
          <ac:chgData name="Paola  Miranda Alves Cabana" userId="S::paola.cabana@unisagrado.edu.br::6d9be03e-e44b-4896-a560-2772ba36121f" providerId="AD" clId="Web-{C31318C6-8FB0-E07D-E2BB-A098789CAA1B}" dt="2024-08-02T19:16:00.834" v="14"/>
          <ac:spMkLst>
            <pc:docMk/>
            <pc:sldMk cId="3076177034" sldId="270"/>
            <ac:spMk id="2" creationId="{12CE2221-3684-E736-8E5F-53F1213FEA1B}"/>
          </ac:spMkLst>
        </pc:spChg>
        <pc:spChg chg="add del">
          <ac:chgData name="Paola  Miranda Alves Cabana" userId="S::paola.cabana@unisagrado.edu.br::6d9be03e-e44b-4896-a560-2772ba36121f" providerId="AD" clId="Web-{C31318C6-8FB0-E07D-E2BB-A098789CAA1B}" dt="2024-08-02T19:15:50.693" v="13"/>
          <ac:spMkLst>
            <pc:docMk/>
            <pc:sldMk cId="3076177034" sldId="270"/>
            <ac:spMk id="3" creationId="{5E9AA42E-6A04-26F1-C322-CE3DA5122850}"/>
          </ac:spMkLst>
        </pc:spChg>
        <pc:picChg chg="add del mod">
          <ac:chgData name="Paola  Miranda Alves Cabana" userId="S::paola.cabana@unisagrado.edu.br::6d9be03e-e44b-4896-a560-2772ba36121f" providerId="AD" clId="Web-{C31318C6-8FB0-E07D-E2BB-A098789CAA1B}" dt="2024-08-02T19:15:30.927" v="9"/>
          <ac:picMkLst>
            <pc:docMk/>
            <pc:sldMk cId="3076177034" sldId="270"/>
            <ac:picMk id="4" creationId="{8BDC5AB2-E549-9A11-6B01-6DBE383DDAE0}"/>
          </ac:picMkLst>
        </pc:picChg>
        <pc:picChg chg="add mod ord">
          <ac:chgData name="Paola  Miranda Alves Cabana" userId="S::paola.cabana@unisagrado.edu.br::6d9be03e-e44b-4896-a560-2772ba36121f" providerId="AD" clId="Web-{C31318C6-8FB0-E07D-E2BB-A098789CAA1B}" dt="2024-08-02T19:16:16.428" v="20" actId="14100"/>
          <ac:picMkLst>
            <pc:docMk/>
            <pc:sldMk cId="3076177034" sldId="270"/>
            <ac:picMk id="5" creationId="{9AD4555C-1655-8EDF-321A-6CF365B583B1}"/>
          </ac:picMkLst>
        </pc:picChg>
      </pc:sldChg>
      <pc:sldChg chg="new del">
        <pc:chgData name="Paola  Miranda Alves Cabana" userId="S::paola.cabana@unisagrado.edu.br::6d9be03e-e44b-4896-a560-2772ba36121f" providerId="AD" clId="Web-{C31318C6-8FB0-E07D-E2BB-A098789CAA1B}" dt="2024-08-02T19:16:29.476" v="21"/>
        <pc:sldMkLst>
          <pc:docMk/>
          <pc:sldMk cId="1393638897" sldId="271"/>
        </pc:sldMkLst>
      </pc:sldChg>
    </pc:docChg>
  </pc:docChgLst>
  <pc:docChgLst>
    <pc:chgData name="Paola  Miranda Alves Cabana" userId="S::paola.cabana@unisagrado.edu.br::6d9be03e-e44b-4896-a560-2772ba36121f" providerId="AD" clId="Web-{97C2C2BF-6053-AD1B-318E-AB4F64AE5913}"/>
    <pc:docChg chg="addSld delSld modSld sldOrd modMainMaster">
      <pc:chgData name="Paola  Miranda Alves Cabana" userId="S::paola.cabana@unisagrado.edu.br::6d9be03e-e44b-4896-a560-2772ba36121f" providerId="AD" clId="Web-{97C2C2BF-6053-AD1B-318E-AB4F64AE5913}" dt="2024-08-02T17:03:25.709" v="361"/>
      <pc:docMkLst>
        <pc:docMk/>
      </pc:docMkLst>
      <pc:sldChg chg="mod">
        <pc:chgData name="Paola  Miranda Alves Cabana" userId="S::paola.cabana@unisagrado.edu.br::6d9be03e-e44b-4896-a560-2772ba36121f" providerId="AD" clId="Web-{97C2C2BF-6053-AD1B-318E-AB4F64AE5913}" dt="2024-08-02T16:21:41.396" v="31"/>
        <pc:sldMkLst>
          <pc:docMk/>
          <pc:sldMk cId="2814034708" sldId="256"/>
        </pc:sldMkLst>
      </pc:sldChg>
      <pc:sldChg chg="addSp delSp modSp mod">
        <pc:chgData name="Paola  Miranda Alves Cabana" userId="S::paola.cabana@unisagrado.edu.br::6d9be03e-e44b-4896-a560-2772ba36121f" providerId="AD" clId="Web-{97C2C2BF-6053-AD1B-318E-AB4F64AE5913}" dt="2024-08-02T16:22:46.101" v="45"/>
        <pc:sldMkLst>
          <pc:docMk/>
          <pc:sldMk cId="582217887" sldId="257"/>
        </pc:sldMkLst>
        <pc:spChg chg="del">
          <ac:chgData name="Paola  Miranda Alves Cabana" userId="S::paola.cabana@unisagrado.edu.br::6d9be03e-e44b-4896-a560-2772ba36121f" providerId="AD" clId="Web-{97C2C2BF-6053-AD1B-318E-AB4F64AE5913}" dt="2024-08-02T16:19:16.847" v="7"/>
          <ac:spMkLst>
            <pc:docMk/>
            <pc:sldMk cId="582217887" sldId="257"/>
            <ac:spMk id="2" creationId="{00000000-0000-0000-0000-000000000000}"/>
          </ac:spMkLst>
        </pc:spChg>
        <pc:spChg chg="del">
          <ac:chgData name="Paola  Miranda Alves Cabana" userId="S::paola.cabana@unisagrado.edu.br::6d9be03e-e44b-4896-a560-2772ba36121f" providerId="AD" clId="Web-{97C2C2BF-6053-AD1B-318E-AB4F64AE5913}" dt="2024-08-02T16:19:22.158" v="8"/>
          <ac:spMkLst>
            <pc:docMk/>
            <pc:sldMk cId="582217887" sldId="257"/>
            <ac:spMk id="3" creationId="{00000000-0000-0000-0000-000000000000}"/>
          </ac:spMkLst>
        </pc:spChg>
        <pc:spChg chg="add mod">
          <ac:chgData name="Paola  Miranda Alves Cabana" userId="S::paola.cabana@unisagrado.edu.br::6d9be03e-e44b-4896-a560-2772ba36121f" providerId="AD" clId="Web-{97C2C2BF-6053-AD1B-318E-AB4F64AE5913}" dt="2024-08-02T16:22:46.101" v="45"/>
          <ac:spMkLst>
            <pc:docMk/>
            <pc:sldMk cId="582217887" sldId="257"/>
            <ac:spMk id="12" creationId="{D7CE5EA6-5176-4F9F-1835-1F43B322138E}"/>
          </ac:spMkLst>
        </pc:spChg>
        <pc:picChg chg="add del ord">
          <ac:chgData name="Paola  Miranda Alves Cabana" userId="S::paola.cabana@unisagrado.edu.br::6d9be03e-e44b-4896-a560-2772ba36121f" providerId="AD" clId="Web-{97C2C2BF-6053-AD1B-318E-AB4F64AE5913}" dt="2024-08-02T16:19:12.861" v="6"/>
          <ac:picMkLst>
            <pc:docMk/>
            <pc:sldMk cId="582217887" sldId="257"/>
            <ac:picMk id="4" creationId="{00000000-0000-0000-0000-000000000000}"/>
          </ac:picMkLst>
        </pc:picChg>
        <pc:picChg chg="mod">
          <ac:chgData name="Paola  Miranda Alves Cabana" userId="S::paola.cabana@unisagrado.edu.br::6d9be03e-e44b-4896-a560-2772ba36121f" providerId="AD" clId="Web-{97C2C2BF-6053-AD1B-318E-AB4F64AE5913}" dt="2024-08-02T16:19:45.252" v="13" actId="1076"/>
          <ac:picMkLst>
            <pc:docMk/>
            <pc:sldMk cId="582217887" sldId="257"/>
            <ac:picMk id="9" creationId="{00000000-0000-0000-0000-000000000000}"/>
          </ac:picMkLst>
        </pc:picChg>
        <pc:picChg chg="add del ord">
          <ac:chgData name="Paola  Miranda Alves Cabana" userId="S::paola.cabana@unisagrado.edu.br::6d9be03e-e44b-4896-a560-2772ba36121f" providerId="AD" clId="Web-{97C2C2BF-6053-AD1B-318E-AB4F64AE5913}" dt="2024-08-02T16:21:16.598" v="30"/>
          <ac:picMkLst>
            <pc:docMk/>
            <pc:sldMk cId="582217887" sldId="257"/>
            <ac:picMk id="11" creationId="{F67918F6-079B-DC3B-7140-7BBECD3CDDCC}"/>
          </ac:picMkLst>
        </pc:picChg>
      </pc:sldChg>
      <pc:sldChg chg="del mod ord">
        <pc:chgData name="Paola  Miranda Alves Cabana" userId="S::paola.cabana@unisagrado.edu.br::6d9be03e-e44b-4896-a560-2772ba36121f" providerId="AD" clId="Web-{97C2C2BF-6053-AD1B-318E-AB4F64AE5913}" dt="2024-08-02T17:03:25.709" v="361"/>
        <pc:sldMkLst>
          <pc:docMk/>
          <pc:sldMk cId="2412424224" sldId="258"/>
        </pc:sldMkLst>
      </pc:sldChg>
      <pc:sldChg chg="addSp delSp modSp mod setBg">
        <pc:chgData name="Paola  Miranda Alves Cabana" userId="S::paola.cabana@unisagrado.edu.br::6d9be03e-e44b-4896-a560-2772ba36121f" providerId="AD" clId="Web-{97C2C2BF-6053-AD1B-318E-AB4F64AE5913}" dt="2024-08-02T16:38:47.047" v="176" actId="1076"/>
        <pc:sldMkLst>
          <pc:docMk/>
          <pc:sldMk cId="4197753016" sldId="259"/>
        </pc:sldMkLst>
        <pc:spChg chg="del">
          <ac:chgData name="Paola  Miranda Alves Cabana" userId="S::paola.cabana@unisagrado.edu.br::6d9be03e-e44b-4896-a560-2772ba36121f" providerId="AD" clId="Web-{97C2C2BF-6053-AD1B-318E-AB4F64AE5913}" dt="2024-08-02T16:20:43.863" v="26"/>
          <ac:spMkLst>
            <pc:docMk/>
            <pc:sldMk cId="4197753016" sldId="259"/>
            <ac:spMk id="2" creationId="{00000000-0000-0000-0000-000000000000}"/>
          </ac:spMkLst>
        </pc:spChg>
        <pc:spChg chg="del">
          <ac:chgData name="Paola  Miranda Alves Cabana" userId="S::paola.cabana@unisagrado.edu.br::6d9be03e-e44b-4896-a560-2772ba36121f" providerId="AD" clId="Web-{97C2C2BF-6053-AD1B-318E-AB4F64AE5913}" dt="2024-08-02T16:20:47.394" v="27"/>
          <ac:spMkLst>
            <pc:docMk/>
            <pc:sldMk cId="4197753016" sldId="259"/>
            <ac:spMk id="3" creationId="{00000000-0000-0000-0000-000000000000}"/>
          </ac:spMkLst>
        </pc:spChg>
        <pc:picChg chg="del">
          <ac:chgData name="Paola  Miranda Alves Cabana" userId="S::paola.cabana@unisagrado.edu.br::6d9be03e-e44b-4896-a560-2772ba36121f" providerId="AD" clId="Web-{97C2C2BF-6053-AD1B-318E-AB4F64AE5913}" dt="2024-08-02T16:20:38.800" v="25"/>
          <ac:picMkLst>
            <pc:docMk/>
            <pc:sldMk cId="4197753016" sldId="259"/>
            <ac:picMk id="4" creationId="{00000000-0000-0000-0000-000000000000}"/>
          </ac:picMkLst>
        </pc:picChg>
        <pc:picChg chg="add del mod modCrop">
          <ac:chgData name="Paola  Miranda Alves Cabana" userId="S::paola.cabana@unisagrado.edu.br::6d9be03e-e44b-4896-a560-2772ba36121f" providerId="AD" clId="Web-{97C2C2BF-6053-AD1B-318E-AB4F64AE5913}" dt="2024-08-02T16:38:47.047" v="176" actId="1076"/>
          <ac:picMkLst>
            <pc:docMk/>
            <pc:sldMk cId="4197753016" sldId="259"/>
            <ac:picMk id="5" creationId="{00000000-0000-0000-0000-000000000000}"/>
          </ac:picMkLst>
        </pc:picChg>
        <pc:picChg chg="mod">
          <ac:chgData name="Paola  Miranda Alves Cabana" userId="S::paola.cabana@unisagrado.edu.br::6d9be03e-e44b-4896-a560-2772ba36121f" providerId="AD" clId="Web-{97C2C2BF-6053-AD1B-318E-AB4F64AE5913}" dt="2024-08-02T16:38:01.342" v="168" actId="1076"/>
          <ac:picMkLst>
            <pc:docMk/>
            <pc:sldMk cId="4197753016" sldId="259"/>
            <ac:picMk id="6" creationId="{00000000-0000-0000-0000-000000000000}"/>
          </ac:picMkLst>
        </pc:picChg>
        <pc:picChg chg="add del">
          <ac:chgData name="Paola  Miranda Alves Cabana" userId="S::paola.cabana@unisagrado.edu.br::6d9be03e-e44b-4896-a560-2772ba36121f" providerId="AD" clId="Web-{97C2C2BF-6053-AD1B-318E-AB4F64AE5913}" dt="2024-08-02T16:21:00.614" v="29"/>
          <ac:picMkLst>
            <pc:docMk/>
            <pc:sldMk cId="4197753016" sldId="259"/>
            <ac:picMk id="9" creationId="{6C00057C-E389-8D3C-406C-A14351B174CE}"/>
          </ac:picMkLst>
        </pc:picChg>
      </pc:sldChg>
      <pc:sldChg chg="addSp delSp modSp mod">
        <pc:chgData name="Paola  Miranda Alves Cabana" userId="S::paola.cabana@unisagrado.edu.br::6d9be03e-e44b-4896-a560-2772ba36121f" providerId="AD" clId="Web-{97C2C2BF-6053-AD1B-318E-AB4F64AE5913}" dt="2024-08-02T16:40:39.112" v="204" actId="20577"/>
        <pc:sldMkLst>
          <pc:docMk/>
          <pc:sldMk cId="3477670341" sldId="260"/>
        </pc:sldMkLst>
        <pc:spChg chg="del">
          <ac:chgData name="Paola  Miranda Alves Cabana" userId="S::paola.cabana@unisagrado.edu.br::6d9be03e-e44b-4896-a560-2772ba36121f" providerId="AD" clId="Web-{97C2C2BF-6053-AD1B-318E-AB4F64AE5913}" dt="2024-08-02T16:20:03.831" v="15"/>
          <ac:spMkLst>
            <pc:docMk/>
            <pc:sldMk cId="3477670341" sldId="260"/>
            <ac:spMk id="2" creationId="{00000000-0000-0000-0000-000000000000}"/>
          </ac:spMkLst>
        </pc:spChg>
        <pc:spChg chg="del mod">
          <ac:chgData name="Paola  Miranda Alves Cabana" userId="S::paola.cabana@unisagrado.edu.br::6d9be03e-e44b-4896-a560-2772ba36121f" providerId="AD" clId="Web-{97C2C2BF-6053-AD1B-318E-AB4F64AE5913}" dt="2024-08-02T16:20:20.159" v="18"/>
          <ac:spMkLst>
            <pc:docMk/>
            <pc:sldMk cId="3477670341" sldId="260"/>
            <ac:spMk id="3" creationId="{00000000-0000-0000-0000-000000000000}"/>
          </ac:spMkLst>
        </pc:spChg>
        <pc:spChg chg="mod">
          <ac:chgData name="Paola  Miranda Alves Cabana" userId="S::paola.cabana@unisagrado.edu.br::6d9be03e-e44b-4896-a560-2772ba36121f" providerId="AD" clId="Web-{97C2C2BF-6053-AD1B-318E-AB4F64AE5913}" dt="2024-08-02T16:40:39.112" v="204" actId="20577"/>
          <ac:spMkLst>
            <pc:docMk/>
            <pc:sldMk cId="3477670341" sldId="260"/>
            <ac:spMk id="8" creationId="{00000000-0000-0000-0000-000000000000}"/>
          </ac:spMkLst>
        </pc:spChg>
        <pc:picChg chg="del">
          <ac:chgData name="Paola  Miranda Alves Cabana" userId="S::paola.cabana@unisagrado.edu.br::6d9be03e-e44b-4896-a560-2772ba36121f" providerId="AD" clId="Web-{97C2C2BF-6053-AD1B-318E-AB4F64AE5913}" dt="2024-08-02T16:20:01.456" v="14"/>
          <ac:picMkLst>
            <pc:docMk/>
            <pc:sldMk cId="3477670341" sldId="260"/>
            <ac:picMk id="4" creationId="{00000000-0000-0000-0000-000000000000}"/>
          </ac:picMkLst>
        </pc:picChg>
        <pc:picChg chg="mod">
          <ac:chgData name="Paola  Miranda Alves Cabana" userId="S::paola.cabana@unisagrado.edu.br::6d9be03e-e44b-4896-a560-2772ba36121f" providerId="AD" clId="Web-{97C2C2BF-6053-AD1B-318E-AB4F64AE5913}" dt="2024-08-02T16:39:17.626" v="181" actId="14100"/>
          <ac:picMkLst>
            <pc:docMk/>
            <pc:sldMk cId="3477670341" sldId="260"/>
            <ac:picMk id="6" creationId="{00000000-0000-0000-0000-000000000000}"/>
          </ac:picMkLst>
        </pc:picChg>
        <pc:picChg chg="mod modCrop">
          <ac:chgData name="Paola  Miranda Alves Cabana" userId="S::paola.cabana@unisagrado.edu.br::6d9be03e-e44b-4896-a560-2772ba36121f" providerId="AD" clId="Web-{97C2C2BF-6053-AD1B-318E-AB4F64AE5913}" dt="2024-08-02T16:40:08.721" v="197" actId="1076"/>
          <ac:picMkLst>
            <pc:docMk/>
            <pc:sldMk cId="3477670341" sldId="260"/>
            <ac:picMk id="7" creationId="{00000000-0000-0000-0000-000000000000}"/>
          </ac:picMkLst>
        </pc:picChg>
        <pc:cxnChg chg="add mod">
          <ac:chgData name="Paola  Miranda Alves Cabana" userId="S::paola.cabana@unisagrado.edu.br::6d9be03e-e44b-4896-a560-2772ba36121f" providerId="AD" clId="Web-{97C2C2BF-6053-AD1B-318E-AB4F64AE5913}" dt="2024-08-02T16:40:05.783" v="194" actId="1076"/>
          <ac:cxnSpMkLst>
            <pc:docMk/>
            <pc:sldMk cId="3477670341" sldId="260"/>
            <ac:cxnSpMk id="5" creationId="{2B167449-5B22-E613-0E1D-8E58F74D65E5}"/>
          </ac:cxnSpMkLst>
        </pc:cxnChg>
        <pc:cxnChg chg="add mod">
          <ac:chgData name="Paola  Miranda Alves Cabana" userId="S::paola.cabana@unisagrado.edu.br::6d9be03e-e44b-4896-a560-2772ba36121f" providerId="AD" clId="Web-{97C2C2BF-6053-AD1B-318E-AB4F64AE5913}" dt="2024-08-02T16:40:19.049" v="199" actId="1076"/>
          <ac:cxnSpMkLst>
            <pc:docMk/>
            <pc:sldMk cId="3477670341" sldId="260"/>
            <ac:cxnSpMk id="9" creationId="{CEA6895A-0721-3F89-6E2D-4CB782CE9E05}"/>
          </ac:cxnSpMkLst>
        </pc:cxnChg>
      </pc:sldChg>
      <pc:sldChg chg="delSp modSp mod">
        <pc:chgData name="Paola  Miranda Alves Cabana" userId="S::paola.cabana@unisagrado.edu.br::6d9be03e-e44b-4896-a560-2772ba36121f" providerId="AD" clId="Web-{97C2C2BF-6053-AD1B-318E-AB4F64AE5913}" dt="2024-08-02T17:02:06.660" v="348" actId="1076"/>
        <pc:sldMkLst>
          <pc:docMk/>
          <pc:sldMk cId="398647580" sldId="261"/>
        </pc:sldMkLst>
        <pc:spChg chg="del">
          <ac:chgData name="Paola  Miranda Alves Cabana" userId="S::paola.cabana@unisagrado.edu.br::6d9be03e-e44b-4896-a560-2772ba36121f" providerId="AD" clId="Web-{97C2C2BF-6053-AD1B-318E-AB4F64AE5913}" dt="2024-08-02T16:24:41.260" v="58"/>
          <ac:spMkLst>
            <pc:docMk/>
            <pc:sldMk cId="398647580" sldId="261"/>
            <ac:spMk id="2" creationId="{00000000-0000-0000-0000-000000000000}"/>
          </ac:spMkLst>
        </pc:spChg>
        <pc:spChg chg="del mod">
          <ac:chgData name="Paola  Miranda Alves Cabana" userId="S::paola.cabana@unisagrado.edu.br::6d9be03e-e44b-4896-a560-2772ba36121f" providerId="AD" clId="Web-{97C2C2BF-6053-AD1B-318E-AB4F64AE5913}" dt="2024-08-02T16:24:57.166" v="62"/>
          <ac:spMkLst>
            <pc:docMk/>
            <pc:sldMk cId="398647580" sldId="261"/>
            <ac:spMk id="3" creationId="{00000000-0000-0000-0000-000000000000}"/>
          </ac:spMkLst>
        </pc:spChg>
        <pc:spChg chg="mod">
          <ac:chgData name="Paola  Miranda Alves Cabana" userId="S::paola.cabana@unisagrado.edu.br::6d9be03e-e44b-4896-a560-2772ba36121f" providerId="AD" clId="Web-{97C2C2BF-6053-AD1B-318E-AB4F64AE5913}" dt="2024-08-02T16:51:35.660" v="269" actId="20577"/>
          <ac:spMkLst>
            <pc:docMk/>
            <pc:sldMk cId="398647580" sldId="261"/>
            <ac:spMk id="8" creationId="{00000000-0000-0000-0000-000000000000}"/>
          </ac:spMkLst>
        </pc:spChg>
        <pc:spChg chg="mod">
          <ac:chgData name="Paola  Miranda Alves Cabana" userId="S::paola.cabana@unisagrado.edu.br::6d9be03e-e44b-4896-a560-2772ba36121f" providerId="AD" clId="Web-{97C2C2BF-6053-AD1B-318E-AB4F64AE5913}" dt="2024-08-02T17:02:06.660" v="348" actId="1076"/>
          <ac:spMkLst>
            <pc:docMk/>
            <pc:sldMk cId="398647580" sldId="261"/>
            <ac:spMk id="9" creationId="{00000000-0000-0000-0000-000000000000}"/>
          </ac:spMkLst>
        </pc:spChg>
        <pc:spChg chg="mod">
          <ac:chgData name="Paola  Miranda Alves Cabana" userId="S::paola.cabana@unisagrado.edu.br::6d9be03e-e44b-4896-a560-2772ba36121f" providerId="AD" clId="Web-{97C2C2BF-6053-AD1B-318E-AB4F64AE5913}" dt="2024-08-02T16:59:58.407" v="332" actId="1076"/>
          <ac:spMkLst>
            <pc:docMk/>
            <pc:sldMk cId="398647580" sldId="261"/>
            <ac:spMk id="10" creationId="{00000000-0000-0000-0000-000000000000}"/>
          </ac:spMkLst>
        </pc:spChg>
        <pc:spChg chg="mod">
          <ac:chgData name="Paola  Miranda Alves Cabana" userId="S::paola.cabana@unisagrado.edu.br::6d9be03e-e44b-4896-a560-2772ba36121f" providerId="AD" clId="Web-{97C2C2BF-6053-AD1B-318E-AB4F64AE5913}" dt="2024-08-02T16:59:52.579" v="331" actId="1076"/>
          <ac:spMkLst>
            <pc:docMk/>
            <pc:sldMk cId="398647580" sldId="261"/>
            <ac:spMk id="11" creationId="{00000000-0000-0000-0000-000000000000}"/>
          </ac:spMkLst>
        </pc:spChg>
        <pc:picChg chg="del mod">
          <ac:chgData name="Paola  Miranda Alves Cabana" userId="S::paola.cabana@unisagrado.edu.br::6d9be03e-e44b-4896-a560-2772ba36121f" providerId="AD" clId="Web-{97C2C2BF-6053-AD1B-318E-AB4F64AE5913}" dt="2024-08-02T16:24:47.650" v="60"/>
          <ac:picMkLst>
            <pc:docMk/>
            <pc:sldMk cId="398647580" sldId="261"/>
            <ac:picMk id="4" creationId="{00000000-0000-0000-0000-000000000000}"/>
          </ac:picMkLst>
        </pc:picChg>
        <pc:picChg chg="mod modCrop">
          <ac:chgData name="Paola  Miranda Alves Cabana" userId="S::paola.cabana@unisagrado.edu.br::6d9be03e-e44b-4896-a560-2772ba36121f" providerId="AD" clId="Web-{97C2C2BF-6053-AD1B-318E-AB4F64AE5913}" dt="2024-08-02T16:59:46.657" v="328" actId="1076"/>
          <ac:picMkLst>
            <pc:docMk/>
            <pc:sldMk cId="398647580" sldId="261"/>
            <ac:picMk id="5" creationId="{00000000-0000-0000-0000-000000000000}"/>
          </ac:picMkLst>
        </pc:picChg>
        <pc:picChg chg="mod modCrop">
          <ac:chgData name="Paola  Miranda Alves Cabana" userId="S::paola.cabana@unisagrado.edu.br::6d9be03e-e44b-4896-a560-2772ba36121f" providerId="AD" clId="Web-{97C2C2BF-6053-AD1B-318E-AB4F64AE5913}" dt="2024-08-02T16:41:04.066" v="213" actId="1076"/>
          <ac:picMkLst>
            <pc:docMk/>
            <pc:sldMk cId="398647580" sldId="261"/>
            <ac:picMk id="6" creationId="{00000000-0000-0000-0000-000000000000}"/>
          </ac:picMkLst>
        </pc:picChg>
      </pc:sldChg>
      <pc:sldChg chg="addSp delSp modSp mod">
        <pc:chgData name="Paola  Miranda Alves Cabana" userId="S::paola.cabana@unisagrado.edu.br::6d9be03e-e44b-4896-a560-2772ba36121f" providerId="AD" clId="Web-{97C2C2BF-6053-AD1B-318E-AB4F64AE5913}" dt="2024-08-02T17:00:11.767" v="335" actId="1076"/>
        <pc:sldMkLst>
          <pc:docMk/>
          <pc:sldMk cId="1907739497" sldId="262"/>
        </pc:sldMkLst>
        <pc:spChg chg="del">
          <ac:chgData name="Paola  Miranda Alves Cabana" userId="S::paola.cabana@unisagrado.edu.br::6d9be03e-e44b-4896-a560-2772ba36121f" providerId="AD" clId="Web-{97C2C2BF-6053-AD1B-318E-AB4F64AE5913}" dt="2024-08-02T16:27:42.186" v="91"/>
          <ac:spMkLst>
            <pc:docMk/>
            <pc:sldMk cId="1907739497" sldId="262"/>
            <ac:spMk id="2" creationId="{00000000-0000-0000-0000-000000000000}"/>
          </ac:spMkLst>
        </pc:spChg>
        <pc:spChg chg="del mod">
          <ac:chgData name="Paola  Miranda Alves Cabana" userId="S::paola.cabana@unisagrado.edu.br::6d9be03e-e44b-4896-a560-2772ba36121f" providerId="AD" clId="Web-{97C2C2BF-6053-AD1B-318E-AB4F64AE5913}" dt="2024-08-02T16:27:53.515" v="93"/>
          <ac:spMkLst>
            <pc:docMk/>
            <pc:sldMk cId="1907739497" sldId="262"/>
            <ac:spMk id="3" creationId="{00000000-0000-0000-0000-000000000000}"/>
          </ac:spMkLst>
        </pc:spChg>
        <pc:spChg chg="add mod">
          <ac:chgData name="Paola  Miranda Alves Cabana" userId="S::paola.cabana@unisagrado.edu.br::6d9be03e-e44b-4896-a560-2772ba36121f" providerId="AD" clId="Web-{97C2C2BF-6053-AD1B-318E-AB4F64AE5913}" dt="2024-08-02T16:28:30.125" v="102"/>
          <ac:spMkLst>
            <pc:docMk/>
            <pc:sldMk cId="1907739497" sldId="262"/>
            <ac:spMk id="5" creationId="{C1E68806-919C-9D88-78BB-962D389505AB}"/>
          </ac:spMkLst>
        </pc:spChg>
        <pc:spChg chg="mod">
          <ac:chgData name="Paola  Miranda Alves Cabana" userId="S::paola.cabana@unisagrado.edu.br::6d9be03e-e44b-4896-a560-2772ba36121f" providerId="AD" clId="Web-{97C2C2BF-6053-AD1B-318E-AB4F64AE5913}" dt="2024-08-02T16:51:44.801" v="274" actId="20577"/>
          <ac:spMkLst>
            <pc:docMk/>
            <pc:sldMk cId="1907739497" sldId="262"/>
            <ac:spMk id="8" creationId="{00000000-0000-0000-0000-000000000000}"/>
          </ac:spMkLst>
        </pc:spChg>
        <pc:spChg chg="mod">
          <ac:chgData name="Paola  Miranda Alves Cabana" userId="S::paola.cabana@unisagrado.edu.br::6d9be03e-e44b-4896-a560-2772ba36121f" providerId="AD" clId="Web-{97C2C2BF-6053-AD1B-318E-AB4F64AE5913}" dt="2024-08-02T16:49:04.297" v="244" actId="1076"/>
          <ac:spMkLst>
            <pc:docMk/>
            <pc:sldMk cId="1907739497" sldId="262"/>
            <ac:spMk id="11" creationId="{00000000-0000-0000-0000-000000000000}"/>
          </ac:spMkLst>
        </pc:spChg>
        <pc:picChg chg="del mod">
          <ac:chgData name="Paola  Miranda Alves Cabana" userId="S::paola.cabana@unisagrado.edu.br::6d9be03e-e44b-4896-a560-2772ba36121f" providerId="AD" clId="Web-{97C2C2BF-6053-AD1B-318E-AB4F64AE5913}" dt="2024-08-02T16:25:10.526" v="64"/>
          <ac:picMkLst>
            <pc:docMk/>
            <pc:sldMk cId="1907739497" sldId="262"/>
            <ac:picMk id="4" creationId="{00000000-0000-0000-0000-000000000000}"/>
          </ac:picMkLst>
        </pc:picChg>
        <pc:picChg chg="mod">
          <ac:chgData name="Paola  Miranda Alves Cabana" userId="S::paola.cabana@unisagrado.edu.br::6d9be03e-e44b-4896-a560-2772ba36121f" providerId="AD" clId="Web-{97C2C2BF-6053-AD1B-318E-AB4F64AE5913}" dt="2024-08-02T17:00:11.767" v="335" actId="1076"/>
          <ac:picMkLst>
            <pc:docMk/>
            <pc:sldMk cId="1907739497" sldId="262"/>
            <ac:picMk id="7" creationId="{00000000-0000-0000-0000-000000000000}"/>
          </ac:picMkLst>
        </pc:picChg>
      </pc:sldChg>
      <pc:sldChg chg="delSp modSp del mod">
        <pc:chgData name="Paola  Miranda Alves Cabana" userId="S::paola.cabana@unisagrado.edu.br::6d9be03e-e44b-4896-a560-2772ba36121f" providerId="AD" clId="Web-{97C2C2BF-6053-AD1B-318E-AB4F64AE5913}" dt="2024-08-02T16:29:17.673" v="103"/>
        <pc:sldMkLst>
          <pc:docMk/>
          <pc:sldMk cId="637821474" sldId="263"/>
        </pc:sldMkLst>
        <pc:spChg chg="del mod">
          <ac:chgData name="Paola  Miranda Alves Cabana" userId="S::paola.cabana@unisagrado.edu.br::6d9be03e-e44b-4896-a560-2772ba36121f" providerId="AD" clId="Web-{97C2C2BF-6053-AD1B-318E-AB4F64AE5913}" dt="2024-08-02T16:25:44.355" v="72"/>
          <ac:spMkLst>
            <pc:docMk/>
            <pc:sldMk cId="637821474" sldId="263"/>
            <ac:spMk id="2" creationId="{00000000-0000-0000-0000-000000000000}"/>
          </ac:spMkLst>
        </pc:spChg>
        <pc:spChg chg="del mod">
          <ac:chgData name="Paola  Miranda Alves Cabana" userId="S::paola.cabana@unisagrado.edu.br::6d9be03e-e44b-4896-a560-2772ba36121f" providerId="AD" clId="Web-{97C2C2BF-6053-AD1B-318E-AB4F64AE5913}" dt="2024-08-02T16:26:16.512" v="75"/>
          <ac:spMkLst>
            <pc:docMk/>
            <pc:sldMk cId="637821474" sldId="263"/>
            <ac:spMk id="3" creationId="{00000000-0000-0000-0000-000000000000}"/>
          </ac:spMkLst>
        </pc:spChg>
        <pc:picChg chg="del">
          <ac:chgData name="Paola  Miranda Alves Cabana" userId="S::paola.cabana@unisagrado.edu.br::6d9be03e-e44b-4896-a560-2772ba36121f" providerId="AD" clId="Web-{97C2C2BF-6053-AD1B-318E-AB4F64AE5913}" dt="2024-08-02T16:25:18.058" v="65"/>
          <ac:picMkLst>
            <pc:docMk/>
            <pc:sldMk cId="637821474" sldId="263"/>
            <ac:picMk id="4" creationId="{00000000-0000-0000-0000-000000000000}"/>
          </ac:picMkLst>
        </pc:picChg>
      </pc:sldChg>
      <pc:sldChg chg="addSp delSp modSp add replId">
        <pc:chgData name="Paola  Miranda Alves Cabana" userId="S::paola.cabana@unisagrado.edu.br::6d9be03e-e44b-4896-a560-2772ba36121f" providerId="AD" clId="Web-{97C2C2BF-6053-AD1B-318E-AB4F64AE5913}" dt="2024-08-02T16:51:55.129" v="279" actId="20577"/>
        <pc:sldMkLst>
          <pc:docMk/>
          <pc:sldMk cId="2563631405" sldId="264"/>
        </pc:sldMkLst>
        <pc:spChg chg="mod">
          <ac:chgData name="Paola  Miranda Alves Cabana" userId="S::paola.cabana@unisagrado.edu.br::6d9be03e-e44b-4896-a560-2772ba36121f" providerId="AD" clId="Web-{97C2C2BF-6053-AD1B-318E-AB4F64AE5913}" dt="2024-08-02T16:51:55.129" v="279" actId="20577"/>
          <ac:spMkLst>
            <pc:docMk/>
            <pc:sldMk cId="2563631405" sldId="264"/>
            <ac:spMk id="8" creationId="{00000000-0000-0000-0000-000000000000}"/>
          </ac:spMkLst>
        </pc:spChg>
        <pc:spChg chg="mod">
          <ac:chgData name="Paola  Miranda Alves Cabana" userId="S::paola.cabana@unisagrado.edu.br::6d9be03e-e44b-4896-a560-2772ba36121f" providerId="AD" clId="Web-{97C2C2BF-6053-AD1B-318E-AB4F64AE5913}" dt="2024-08-02T16:49:28.219" v="247" actId="14100"/>
          <ac:spMkLst>
            <pc:docMk/>
            <pc:sldMk cId="2563631405" sldId="264"/>
            <ac:spMk id="11" creationId="{00000000-0000-0000-0000-000000000000}"/>
          </ac:spMkLst>
        </pc:spChg>
        <pc:picChg chg="add mod ord modCrop">
          <ac:chgData name="Paola  Miranda Alves Cabana" userId="S::paola.cabana@unisagrado.edu.br::6d9be03e-e44b-4896-a560-2772ba36121f" providerId="AD" clId="Web-{97C2C2BF-6053-AD1B-318E-AB4F64AE5913}" dt="2024-08-02T16:49:15.766" v="245" actId="1076"/>
          <ac:picMkLst>
            <pc:docMk/>
            <pc:sldMk cId="2563631405" sldId="264"/>
            <ac:picMk id="2" creationId="{17A0CC71-B8C5-9FFA-A324-8FFF46242499}"/>
          </ac:picMkLst>
        </pc:picChg>
        <pc:picChg chg="del">
          <ac:chgData name="Paola  Miranda Alves Cabana" userId="S::paola.cabana@unisagrado.edu.br::6d9be03e-e44b-4896-a560-2772ba36121f" providerId="AD" clId="Web-{97C2C2BF-6053-AD1B-318E-AB4F64AE5913}" dt="2024-08-02T16:26:28.997" v="77"/>
          <ac:picMkLst>
            <pc:docMk/>
            <pc:sldMk cId="2563631405" sldId="264"/>
            <ac:picMk id="7" creationId="{00000000-0000-0000-0000-000000000000}"/>
          </ac:picMkLst>
        </pc:picChg>
      </pc:sldChg>
      <pc:sldChg chg="addSp delSp modSp new del">
        <pc:chgData name="Paola  Miranda Alves Cabana" userId="S::paola.cabana@unisagrado.edu.br::6d9be03e-e44b-4896-a560-2772ba36121f" providerId="AD" clId="Web-{97C2C2BF-6053-AD1B-318E-AB4F64AE5913}" dt="2024-08-02T16:36:52.075" v="157"/>
        <pc:sldMkLst>
          <pc:docMk/>
          <pc:sldMk cId="3817380600" sldId="265"/>
        </pc:sldMkLst>
        <pc:spChg chg="del">
          <ac:chgData name="Paola  Miranda Alves Cabana" userId="S::paola.cabana@unisagrado.edu.br::6d9be03e-e44b-4896-a560-2772ba36121f" providerId="AD" clId="Web-{97C2C2BF-6053-AD1B-318E-AB4F64AE5913}" dt="2024-08-02T16:33:25.164" v="139"/>
          <ac:spMkLst>
            <pc:docMk/>
            <pc:sldMk cId="3817380600" sldId="265"/>
            <ac:spMk id="2" creationId="{71FF3DCB-63E5-5A55-4F43-1D147B0EB920}"/>
          </ac:spMkLst>
        </pc:spChg>
        <pc:spChg chg="del">
          <ac:chgData name="Paola  Miranda Alves Cabana" userId="S::paola.cabana@unisagrado.edu.br::6d9be03e-e44b-4896-a560-2772ba36121f" providerId="AD" clId="Web-{97C2C2BF-6053-AD1B-318E-AB4F64AE5913}" dt="2024-08-02T16:33:36.508" v="140"/>
          <ac:spMkLst>
            <pc:docMk/>
            <pc:sldMk cId="3817380600" sldId="265"/>
            <ac:spMk id="3" creationId="{D4913954-71D2-5DB1-F60C-8C373D4DB515}"/>
          </ac:spMkLst>
        </pc:spChg>
        <pc:picChg chg="add mod modCrop">
          <ac:chgData name="Paola  Miranda Alves Cabana" userId="S::paola.cabana@unisagrado.edu.br::6d9be03e-e44b-4896-a560-2772ba36121f" providerId="AD" clId="Web-{97C2C2BF-6053-AD1B-318E-AB4F64AE5913}" dt="2024-08-02T16:36:25.309" v="152" actId="1076"/>
          <ac:picMkLst>
            <pc:docMk/>
            <pc:sldMk cId="3817380600" sldId="265"/>
            <ac:picMk id="4" creationId="{8A58C604-9353-51CB-5C73-C55E3F332DD1}"/>
          </ac:picMkLst>
        </pc:picChg>
      </pc:sldChg>
      <pc:sldChg chg="addSp delSp modSp add replId">
        <pc:chgData name="Paola  Miranda Alves Cabana" userId="S::paola.cabana@unisagrado.edu.br::6d9be03e-e44b-4896-a560-2772ba36121f" providerId="AD" clId="Web-{97C2C2BF-6053-AD1B-318E-AB4F64AE5913}" dt="2024-08-02T16:52:02.926" v="281" actId="20577"/>
        <pc:sldMkLst>
          <pc:docMk/>
          <pc:sldMk cId="2414544763" sldId="266"/>
        </pc:sldMkLst>
        <pc:spChg chg="mod">
          <ac:chgData name="Paola  Miranda Alves Cabana" userId="S::paola.cabana@unisagrado.edu.br::6d9be03e-e44b-4896-a560-2772ba36121f" providerId="AD" clId="Web-{97C2C2BF-6053-AD1B-318E-AB4F64AE5913}" dt="2024-08-02T16:52:02.926" v="281" actId="20577"/>
          <ac:spMkLst>
            <pc:docMk/>
            <pc:sldMk cId="2414544763" sldId="266"/>
            <ac:spMk id="8" creationId="{00000000-0000-0000-0000-000000000000}"/>
          </ac:spMkLst>
        </pc:spChg>
        <pc:spChg chg="mod">
          <ac:chgData name="Paola  Miranda Alves Cabana" userId="S::paola.cabana@unisagrado.edu.br::6d9be03e-e44b-4896-a560-2772ba36121f" providerId="AD" clId="Web-{97C2C2BF-6053-AD1B-318E-AB4F64AE5913}" dt="2024-08-02T16:48:32.077" v="240" actId="1076"/>
          <ac:spMkLst>
            <pc:docMk/>
            <pc:sldMk cId="2414544763" sldId="266"/>
            <ac:spMk id="11" creationId="{00000000-0000-0000-0000-000000000000}"/>
          </ac:spMkLst>
        </pc:spChg>
        <pc:picChg chg="del">
          <ac:chgData name="Paola  Miranda Alves Cabana" userId="S::paola.cabana@unisagrado.edu.br::6d9be03e-e44b-4896-a560-2772ba36121f" providerId="AD" clId="Web-{97C2C2BF-6053-AD1B-318E-AB4F64AE5913}" dt="2024-08-02T16:36:38.200" v="154"/>
          <ac:picMkLst>
            <pc:docMk/>
            <pc:sldMk cId="2414544763" sldId="266"/>
            <ac:picMk id="2" creationId="{17A0CC71-B8C5-9FFA-A324-8FFF46242499}"/>
          </ac:picMkLst>
        </pc:picChg>
        <pc:picChg chg="add mod ord modCrop">
          <ac:chgData name="Paola  Miranda Alves Cabana" userId="S::paola.cabana@unisagrado.edu.br::6d9be03e-e44b-4896-a560-2772ba36121f" providerId="AD" clId="Web-{97C2C2BF-6053-AD1B-318E-AB4F64AE5913}" dt="2024-08-02T16:48:35.765" v="242" actId="1076"/>
          <ac:picMkLst>
            <pc:docMk/>
            <pc:sldMk cId="2414544763" sldId="266"/>
            <ac:picMk id="4" creationId="{06607999-7B3A-3ED3-E31B-68719058DED0}"/>
          </ac:picMkLst>
        </pc:picChg>
        <pc:picChg chg="mod">
          <ac:chgData name="Paola  Miranda Alves Cabana" userId="S::paola.cabana@unisagrado.edu.br::6d9be03e-e44b-4896-a560-2772ba36121f" providerId="AD" clId="Web-{97C2C2BF-6053-AD1B-318E-AB4F64AE5913}" dt="2024-08-02T16:42:54.053" v="233" actId="14100"/>
          <ac:picMkLst>
            <pc:docMk/>
            <pc:sldMk cId="2414544763" sldId="266"/>
            <ac:picMk id="6" creationId="{00000000-0000-0000-0000-000000000000}"/>
          </ac:picMkLst>
        </pc:picChg>
      </pc:sldChg>
      <pc:sldChg chg="addSp delSp modSp add replId">
        <pc:chgData name="Paola  Miranda Alves Cabana" userId="S::paola.cabana@unisagrado.edu.br::6d9be03e-e44b-4896-a560-2772ba36121f" providerId="AD" clId="Web-{97C2C2BF-6053-AD1B-318E-AB4F64AE5913}" dt="2024-08-02T16:52:21.364" v="283" actId="20577"/>
        <pc:sldMkLst>
          <pc:docMk/>
          <pc:sldMk cId="2231089858" sldId="267"/>
        </pc:sldMkLst>
        <pc:spChg chg="mod">
          <ac:chgData name="Paola  Miranda Alves Cabana" userId="S::paola.cabana@unisagrado.edu.br::6d9be03e-e44b-4896-a560-2772ba36121f" providerId="AD" clId="Web-{97C2C2BF-6053-AD1B-318E-AB4F64AE5913}" dt="2024-08-02T16:52:21.364" v="283" actId="20577"/>
          <ac:spMkLst>
            <pc:docMk/>
            <pc:sldMk cId="2231089858" sldId="267"/>
            <ac:spMk id="8" creationId="{00000000-0000-0000-0000-000000000000}"/>
          </ac:spMkLst>
        </pc:spChg>
        <pc:spChg chg="mod">
          <ac:chgData name="Paola  Miranda Alves Cabana" userId="S::paola.cabana@unisagrado.edu.br::6d9be03e-e44b-4896-a560-2772ba36121f" providerId="AD" clId="Web-{97C2C2BF-6053-AD1B-318E-AB4F64AE5913}" dt="2024-08-02T16:51:18.035" v="264" actId="14100"/>
          <ac:spMkLst>
            <pc:docMk/>
            <pc:sldMk cId="2231089858" sldId="267"/>
            <ac:spMk id="11" creationId="{00000000-0000-0000-0000-000000000000}"/>
          </ac:spMkLst>
        </pc:spChg>
        <pc:picChg chg="add mod ord modCrop">
          <ac:chgData name="Paola  Miranda Alves Cabana" userId="S::paola.cabana@unisagrado.edu.br::6d9be03e-e44b-4896-a560-2772ba36121f" providerId="AD" clId="Web-{97C2C2BF-6053-AD1B-318E-AB4F64AE5913}" dt="2024-08-02T16:51:03.362" v="261"/>
          <ac:picMkLst>
            <pc:docMk/>
            <pc:sldMk cId="2231089858" sldId="267"/>
            <ac:picMk id="2" creationId="{289D0DF0-AD57-858E-0290-089EEB1DEA13}"/>
          </ac:picMkLst>
        </pc:picChg>
        <pc:picChg chg="del">
          <ac:chgData name="Paola  Miranda Alves Cabana" userId="S::paola.cabana@unisagrado.edu.br::6d9be03e-e44b-4896-a560-2772ba36121f" providerId="AD" clId="Web-{97C2C2BF-6053-AD1B-318E-AB4F64AE5913}" dt="2024-08-02T16:50:00.079" v="249"/>
          <ac:picMkLst>
            <pc:docMk/>
            <pc:sldMk cId="2231089858" sldId="267"/>
            <ac:picMk id="4" creationId="{06607999-7B3A-3ED3-E31B-68719058DED0}"/>
          </ac:picMkLst>
        </pc:picChg>
      </pc:sldChg>
      <pc:sldChg chg="addSp delSp modSp add replId">
        <pc:chgData name="Paola  Miranda Alves Cabana" userId="S::paola.cabana@unisagrado.edu.br::6d9be03e-e44b-4896-a560-2772ba36121f" providerId="AD" clId="Web-{97C2C2BF-6053-AD1B-318E-AB4F64AE5913}" dt="2024-08-02T16:58:11.529" v="318" actId="20577"/>
        <pc:sldMkLst>
          <pc:docMk/>
          <pc:sldMk cId="2191726940" sldId="268"/>
        </pc:sldMkLst>
        <pc:spChg chg="mod">
          <ac:chgData name="Paola  Miranda Alves Cabana" userId="S::paola.cabana@unisagrado.edu.br::6d9be03e-e44b-4896-a560-2772ba36121f" providerId="AD" clId="Web-{97C2C2BF-6053-AD1B-318E-AB4F64AE5913}" dt="2024-08-02T16:58:11.529" v="318" actId="20577"/>
          <ac:spMkLst>
            <pc:docMk/>
            <pc:sldMk cId="2191726940" sldId="268"/>
            <ac:spMk id="8" creationId="{00000000-0000-0000-0000-000000000000}"/>
          </ac:spMkLst>
        </pc:spChg>
        <pc:spChg chg="mod">
          <ac:chgData name="Paola  Miranda Alves Cabana" userId="S::paola.cabana@unisagrado.edu.br::6d9be03e-e44b-4896-a560-2772ba36121f" providerId="AD" clId="Web-{97C2C2BF-6053-AD1B-318E-AB4F64AE5913}" dt="2024-08-02T16:57:46.341" v="315" actId="1076"/>
          <ac:spMkLst>
            <pc:docMk/>
            <pc:sldMk cId="2191726940" sldId="268"/>
            <ac:spMk id="11" creationId="{00000000-0000-0000-0000-000000000000}"/>
          </ac:spMkLst>
        </pc:spChg>
        <pc:picChg chg="del">
          <ac:chgData name="Paola  Miranda Alves Cabana" userId="S::paola.cabana@unisagrado.edu.br::6d9be03e-e44b-4896-a560-2772ba36121f" providerId="AD" clId="Web-{97C2C2BF-6053-AD1B-318E-AB4F64AE5913}" dt="2024-08-02T16:54:56.259" v="285"/>
          <ac:picMkLst>
            <pc:docMk/>
            <pc:sldMk cId="2191726940" sldId="268"/>
            <ac:picMk id="2" creationId="{289D0DF0-AD57-858E-0290-089EEB1DEA13}"/>
          </ac:picMkLst>
        </pc:picChg>
        <pc:picChg chg="add mod ord modCrop">
          <ac:chgData name="Paola  Miranda Alves Cabana" userId="S::paola.cabana@unisagrado.edu.br::6d9be03e-e44b-4896-a560-2772ba36121f" providerId="AD" clId="Web-{97C2C2BF-6053-AD1B-318E-AB4F64AE5913}" dt="2024-08-02T16:57:38.716" v="314" actId="1076"/>
          <ac:picMkLst>
            <pc:docMk/>
            <pc:sldMk cId="2191726940" sldId="268"/>
            <ac:picMk id="3" creationId="{B7F75417-07A2-D97D-9060-BBEDBEF65142}"/>
          </ac:picMkLst>
        </pc:picChg>
      </pc:sldChg>
      <pc:sldChg chg="addSp delSp modSp add replId">
        <pc:chgData name="Paola  Miranda Alves Cabana" userId="S::paola.cabana@unisagrado.edu.br::6d9be03e-e44b-4896-a560-2772ba36121f" providerId="AD" clId="Web-{97C2C2BF-6053-AD1B-318E-AB4F64AE5913}" dt="2024-08-02T17:02:38.942" v="358" actId="14100"/>
        <pc:sldMkLst>
          <pc:docMk/>
          <pc:sldMk cId="3657344509" sldId="269"/>
        </pc:sldMkLst>
        <pc:spChg chg="mod">
          <ac:chgData name="Paola  Miranda Alves Cabana" userId="S::paola.cabana@unisagrado.edu.br::6d9be03e-e44b-4896-a560-2772ba36121f" providerId="AD" clId="Web-{97C2C2BF-6053-AD1B-318E-AB4F64AE5913}" dt="2024-08-02T17:02:38.942" v="358" actId="14100"/>
          <ac:spMkLst>
            <pc:docMk/>
            <pc:sldMk cId="3657344509" sldId="269"/>
            <ac:spMk id="8" creationId="{00000000-0000-0000-0000-000000000000}"/>
          </ac:spMkLst>
        </pc:spChg>
        <pc:spChg chg="mod">
          <ac:chgData name="Paola  Miranda Alves Cabana" userId="S::paola.cabana@unisagrado.edu.br::6d9be03e-e44b-4896-a560-2772ba36121f" providerId="AD" clId="Web-{97C2C2BF-6053-AD1B-318E-AB4F64AE5913}" dt="2024-08-02T17:01:36.316" v="347" actId="1076"/>
          <ac:spMkLst>
            <pc:docMk/>
            <pc:sldMk cId="3657344509" sldId="269"/>
            <ac:spMk id="11" creationId="{00000000-0000-0000-0000-000000000000}"/>
          </ac:spMkLst>
        </pc:spChg>
        <pc:picChg chg="add mod ord modCrop">
          <ac:chgData name="Paola  Miranda Alves Cabana" userId="S::paola.cabana@unisagrado.edu.br::6d9be03e-e44b-4896-a560-2772ba36121f" providerId="AD" clId="Web-{97C2C2BF-6053-AD1B-318E-AB4F64AE5913}" dt="2024-08-02T17:01:33.753" v="345" actId="1076"/>
          <ac:picMkLst>
            <pc:docMk/>
            <pc:sldMk cId="3657344509" sldId="269"/>
            <ac:picMk id="2" creationId="{060BE9CB-F080-C354-ADDA-A734841B070F}"/>
          </ac:picMkLst>
        </pc:picChg>
        <pc:picChg chg="del">
          <ac:chgData name="Paola  Miranda Alves Cabana" userId="S::paola.cabana@unisagrado.edu.br::6d9be03e-e44b-4896-a560-2772ba36121f" providerId="AD" clId="Web-{97C2C2BF-6053-AD1B-318E-AB4F64AE5913}" dt="2024-08-02T16:58:26.514" v="319"/>
          <ac:picMkLst>
            <pc:docMk/>
            <pc:sldMk cId="3657344509" sldId="269"/>
            <ac:picMk id="3" creationId="{B7F75417-07A2-D97D-9060-BBEDBEF65142}"/>
          </ac:picMkLst>
        </pc:picChg>
      </pc:sldChg>
      <pc:sldMasterChg chg="mod setBg modSldLayout">
        <pc:chgData name="Paola  Miranda Alves Cabana" userId="S::paola.cabana@unisagrado.edu.br::6d9be03e-e44b-4896-a560-2772ba36121f" providerId="AD" clId="Web-{97C2C2BF-6053-AD1B-318E-AB4F64AE5913}" dt="2024-08-02T16:21:41.396" v="31"/>
        <pc:sldMasterMkLst>
          <pc:docMk/>
          <pc:sldMasterMk cId="4077916774" sldId="2147483648"/>
        </pc:sldMasterMkLst>
        <pc:sldLayoutChg chg="mod">
          <pc:chgData name="Paola  Miranda Alves Cabana" userId="S::paola.cabana@unisagrado.edu.br::6d9be03e-e44b-4896-a560-2772ba36121f" providerId="AD" clId="Web-{97C2C2BF-6053-AD1B-318E-AB4F64AE5913}" dt="2024-08-02T16:21:41.396" v="31"/>
          <pc:sldLayoutMkLst>
            <pc:docMk/>
            <pc:sldMasterMk cId="4077916774" sldId="2147483648"/>
            <pc:sldLayoutMk cId="1201700524" sldId="2147483649"/>
          </pc:sldLayoutMkLst>
        </pc:sldLayoutChg>
        <pc:sldLayoutChg chg="mod">
          <pc:chgData name="Paola  Miranda Alves Cabana" userId="S::paola.cabana@unisagrado.edu.br::6d9be03e-e44b-4896-a560-2772ba36121f" providerId="AD" clId="Web-{97C2C2BF-6053-AD1B-318E-AB4F64AE5913}" dt="2024-08-02T16:21:41.396" v="31"/>
          <pc:sldLayoutMkLst>
            <pc:docMk/>
            <pc:sldMasterMk cId="4077916774" sldId="2147483648"/>
            <pc:sldLayoutMk cId="789449000" sldId="2147483650"/>
          </pc:sldLayoutMkLst>
        </pc:sldLayoutChg>
        <pc:sldLayoutChg chg="mod">
          <pc:chgData name="Paola  Miranda Alves Cabana" userId="S::paola.cabana@unisagrado.edu.br::6d9be03e-e44b-4896-a560-2772ba36121f" providerId="AD" clId="Web-{97C2C2BF-6053-AD1B-318E-AB4F64AE5913}" dt="2024-08-02T16:21:41.396" v="31"/>
          <pc:sldLayoutMkLst>
            <pc:docMk/>
            <pc:sldMasterMk cId="4077916774" sldId="2147483648"/>
            <pc:sldLayoutMk cId="1487754792" sldId="2147483651"/>
          </pc:sldLayoutMkLst>
        </pc:sldLayoutChg>
        <pc:sldLayoutChg chg="mod">
          <pc:chgData name="Paola  Miranda Alves Cabana" userId="S::paola.cabana@unisagrado.edu.br::6d9be03e-e44b-4896-a560-2772ba36121f" providerId="AD" clId="Web-{97C2C2BF-6053-AD1B-318E-AB4F64AE5913}" dt="2024-08-02T16:21:41.396" v="31"/>
          <pc:sldLayoutMkLst>
            <pc:docMk/>
            <pc:sldMasterMk cId="4077916774" sldId="2147483648"/>
            <pc:sldLayoutMk cId="2777506909" sldId="2147483652"/>
          </pc:sldLayoutMkLst>
        </pc:sldLayoutChg>
        <pc:sldLayoutChg chg="mod">
          <pc:chgData name="Paola  Miranda Alves Cabana" userId="S::paola.cabana@unisagrado.edu.br::6d9be03e-e44b-4896-a560-2772ba36121f" providerId="AD" clId="Web-{97C2C2BF-6053-AD1B-318E-AB4F64AE5913}" dt="2024-08-02T16:21:41.396" v="31"/>
          <pc:sldLayoutMkLst>
            <pc:docMk/>
            <pc:sldMasterMk cId="4077916774" sldId="2147483648"/>
            <pc:sldLayoutMk cId="2910797565" sldId="2147483653"/>
          </pc:sldLayoutMkLst>
        </pc:sldLayoutChg>
        <pc:sldLayoutChg chg="mod">
          <pc:chgData name="Paola  Miranda Alves Cabana" userId="S::paola.cabana@unisagrado.edu.br::6d9be03e-e44b-4896-a560-2772ba36121f" providerId="AD" clId="Web-{97C2C2BF-6053-AD1B-318E-AB4F64AE5913}" dt="2024-08-02T16:21:41.396" v="31"/>
          <pc:sldLayoutMkLst>
            <pc:docMk/>
            <pc:sldMasterMk cId="4077916774" sldId="2147483648"/>
            <pc:sldLayoutMk cId="2215969198" sldId="2147483654"/>
          </pc:sldLayoutMkLst>
        </pc:sldLayoutChg>
        <pc:sldLayoutChg chg="mod">
          <pc:chgData name="Paola  Miranda Alves Cabana" userId="S::paola.cabana@unisagrado.edu.br::6d9be03e-e44b-4896-a560-2772ba36121f" providerId="AD" clId="Web-{97C2C2BF-6053-AD1B-318E-AB4F64AE5913}" dt="2024-08-02T16:21:41.396" v="31"/>
          <pc:sldLayoutMkLst>
            <pc:docMk/>
            <pc:sldMasterMk cId="4077916774" sldId="2147483648"/>
            <pc:sldLayoutMk cId="2845010700" sldId="2147483655"/>
          </pc:sldLayoutMkLst>
        </pc:sldLayoutChg>
        <pc:sldLayoutChg chg="mod">
          <pc:chgData name="Paola  Miranda Alves Cabana" userId="S::paola.cabana@unisagrado.edu.br::6d9be03e-e44b-4896-a560-2772ba36121f" providerId="AD" clId="Web-{97C2C2BF-6053-AD1B-318E-AB4F64AE5913}" dt="2024-08-02T16:21:41.396" v="31"/>
          <pc:sldLayoutMkLst>
            <pc:docMk/>
            <pc:sldMasterMk cId="4077916774" sldId="2147483648"/>
            <pc:sldLayoutMk cId="162780322" sldId="2147483656"/>
          </pc:sldLayoutMkLst>
        </pc:sldLayoutChg>
        <pc:sldLayoutChg chg="mod">
          <pc:chgData name="Paola  Miranda Alves Cabana" userId="S::paola.cabana@unisagrado.edu.br::6d9be03e-e44b-4896-a560-2772ba36121f" providerId="AD" clId="Web-{97C2C2BF-6053-AD1B-318E-AB4F64AE5913}" dt="2024-08-02T16:21:41.396" v="31"/>
          <pc:sldLayoutMkLst>
            <pc:docMk/>
            <pc:sldMasterMk cId="4077916774" sldId="2147483648"/>
            <pc:sldLayoutMk cId="3895260783" sldId="2147483657"/>
          </pc:sldLayoutMkLst>
        </pc:sldLayoutChg>
        <pc:sldLayoutChg chg="mod">
          <pc:chgData name="Paola  Miranda Alves Cabana" userId="S::paola.cabana@unisagrado.edu.br::6d9be03e-e44b-4896-a560-2772ba36121f" providerId="AD" clId="Web-{97C2C2BF-6053-AD1B-318E-AB4F64AE5913}" dt="2024-08-02T16:21:41.396" v="31"/>
          <pc:sldLayoutMkLst>
            <pc:docMk/>
            <pc:sldMasterMk cId="4077916774" sldId="2147483648"/>
            <pc:sldLayoutMk cId="808946417" sldId="2147483658"/>
          </pc:sldLayoutMkLst>
        </pc:sldLayoutChg>
        <pc:sldLayoutChg chg="mod">
          <pc:chgData name="Paola  Miranda Alves Cabana" userId="S::paola.cabana@unisagrado.edu.br::6d9be03e-e44b-4896-a560-2772ba36121f" providerId="AD" clId="Web-{97C2C2BF-6053-AD1B-318E-AB4F64AE5913}" dt="2024-08-02T16:21:41.396" v="31"/>
          <pc:sldLayoutMkLst>
            <pc:docMk/>
            <pc:sldMasterMk cId="4077916774" sldId="2147483648"/>
            <pc:sldLayoutMk cId="3681726179" sldId="2147483659"/>
          </pc:sldLayoutMkLst>
        </pc:sldLayoutChg>
      </pc:sldMasterChg>
    </pc:docChg>
  </pc:docChgLst>
  <pc:docChgLst>
    <pc:chgData name="Usuário Convidado" userId="S::urn:spo:anon#14eccc33af9b96cefe5fe94c39d21dbbcdfd24b9f7cae6231765282bc57d16f7::" providerId="AD" clId="Web-{B6F99010-7A41-64DD-D806-95CFB373802F}"/>
    <pc:docChg chg="modSld">
      <pc:chgData name="Usuário Convidado" userId="S::urn:spo:anon#14eccc33af9b96cefe5fe94c39d21dbbcdfd24b9f7cae6231765282bc57d16f7::" providerId="AD" clId="Web-{B6F99010-7A41-64DD-D806-95CFB373802F}" dt="2024-08-02T19:18:40.684" v="711" actId="1076"/>
      <pc:docMkLst>
        <pc:docMk/>
      </pc:docMkLst>
      <pc:sldChg chg="addSp modSp">
        <pc:chgData name="Usuário Convidado" userId="S::urn:spo:anon#14eccc33af9b96cefe5fe94c39d21dbbcdfd24b9f7cae6231765282bc57d16f7::" providerId="AD" clId="Web-{B6F99010-7A41-64DD-D806-95CFB373802F}" dt="2024-08-02T16:39:53.690" v="59" actId="1076"/>
        <pc:sldMkLst>
          <pc:docMk/>
          <pc:sldMk cId="582217887" sldId="257"/>
        </pc:sldMkLst>
        <pc:spChg chg="add mod">
          <ac:chgData name="Usuário Convidado" userId="S::urn:spo:anon#14eccc33af9b96cefe5fe94c39d21dbbcdfd24b9f7cae6231765282bc57d16f7::" providerId="AD" clId="Web-{B6F99010-7A41-64DD-D806-95CFB373802F}" dt="2024-08-02T16:39:53.690" v="59" actId="1076"/>
          <ac:spMkLst>
            <pc:docMk/>
            <pc:sldMk cId="582217887" sldId="257"/>
            <ac:spMk id="2" creationId="{6672BB0E-3E5F-BB4D-5A2D-2997E1819004}"/>
          </ac:spMkLst>
        </pc:spChg>
        <pc:spChg chg="mod">
          <ac:chgData name="Usuário Convidado" userId="S::urn:spo:anon#14eccc33af9b96cefe5fe94c39d21dbbcdfd24b9f7cae6231765282bc57d16f7::" providerId="AD" clId="Web-{B6F99010-7A41-64DD-D806-95CFB373802F}" dt="2024-08-02T16:39:19.500" v="55" actId="1076"/>
          <ac:spMkLst>
            <pc:docMk/>
            <pc:sldMk cId="582217887" sldId="257"/>
            <ac:spMk id="12" creationId="{D7CE5EA6-5176-4F9F-1835-1F43B322138E}"/>
          </ac:spMkLst>
        </pc:spChg>
        <pc:picChg chg="mod">
          <ac:chgData name="Usuário Convidado" userId="S::urn:spo:anon#14eccc33af9b96cefe5fe94c39d21dbbcdfd24b9f7cae6231765282bc57d16f7::" providerId="AD" clId="Web-{B6F99010-7A41-64DD-D806-95CFB373802F}" dt="2024-08-02T16:38:11.042" v="50" actId="14100"/>
          <ac:picMkLst>
            <pc:docMk/>
            <pc:sldMk cId="582217887" sldId="257"/>
            <ac:picMk id="6" creationId="{00000000-0000-0000-0000-000000000000}"/>
          </ac:picMkLst>
        </pc:picChg>
        <pc:picChg chg="mod">
          <ac:chgData name="Usuário Convidado" userId="S::urn:spo:anon#14eccc33af9b96cefe5fe94c39d21dbbcdfd24b9f7cae6231765282bc57d16f7::" providerId="AD" clId="Web-{B6F99010-7A41-64DD-D806-95CFB373802F}" dt="2024-08-02T16:39:48.486" v="58" actId="1076"/>
          <ac:picMkLst>
            <pc:docMk/>
            <pc:sldMk cId="582217887" sldId="257"/>
            <ac:picMk id="9" creationId="{00000000-0000-0000-0000-000000000000}"/>
          </ac:picMkLst>
        </pc:picChg>
      </pc:sldChg>
      <pc:sldChg chg="addSp delSp modSp">
        <pc:chgData name="Usuário Convidado" userId="S::urn:spo:anon#14eccc33af9b96cefe5fe94c39d21dbbcdfd24b9f7cae6231765282bc57d16f7::" providerId="AD" clId="Web-{B6F99010-7A41-64DD-D806-95CFB373802F}" dt="2024-08-02T16:53:46.354" v="95" actId="1076"/>
        <pc:sldMkLst>
          <pc:docMk/>
          <pc:sldMk cId="4197753016" sldId="259"/>
        </pc:sldMkLst>
        <pc:spChg chg="add mod">
          <ac:chgData name="Usuário Convidado" userId="S::urn:spo:anon#14eccc33af9b96cefe5fe94c39d21dbbcdfd24b9f7cae6231765282bc57d16f7::" providerId="AD" clId="Web-{B6F99010-7A41-64DD-D806-95CFB373802F}" dt="2024-08-02T16:53:46.354" v="95" actId="1076"/>
          <ac:spMkLst>
            <pc:docMk/>
            <pc:sldMk cId="4197753016" sldId="259"/>
            <ac:spMk id="11" creationId="{4841C211-8897-798F-CBE8-80CD8E34D188}"/>
          </ac:spMkLst>
        </pc:spChg>
        <pc:picChg chg="del mod modCrop">
          <ac:chgData name="Usuário Convidado" userId="S::urn:spo:anon#14eccc33af9b96cefe5fe94c39d21dbbcdfd24b9f7cae6231765282bc57d16f7::" providerId="AD" clId="Web-{B6F99010-7A41-64DD-D806-95CFB373802F}" dt="2024-08-02T16:50:23.591" v="88"/>
          <ac:picMkLst>
            <pc:docMk/>
            <pc:sldMk cId="4197753016" sldId="259"/>
            <ac:picMk id="5" creationId="{00000000-0000-0000-0000-000000000000}"/>
          </ac:picMkLst>
        </pc:picChg>
        <pc:picChg chg="del">
          <ac:chgData name="Usuário Convidado" userId="S::urn:spo:anon#14eccc33af9b96cefe5fe94c39d21dbbcdfd24b9f7cae6231765282bc57d16f7::" providerId="AD" clId="Web-{B6F99010-7A41-64DD-D806-95CFB373802F}" dt="2024-08-02T16:40:51.584" v="62"/>
          <ac:picMkLst>
            <pc:docMk/>
            <pc:sldMk cId="4197753016" sldId="259"/>
            <ac:picMk id="6" creationId="{00000000-0000-0000-0000-000000000000}"/>
          </ac:picMkLst>
        </pc:picChg>
        <pc:picChg chg="add">
          <ac:chgData name="Usuário Convidado" userId="S::urn:spo:anon#14eccc33af9b96cefe5fe94c39d21dbbcdfd24b9f7cae6231765282bc57d16f7::" providerId="AD" clId="Web-{B6F99010-7A41-64DD-D806-95CFB373802F}" dt="2024-08-02T16:40:51.928" v="63"/>
          <ac:picMkLst>
            <pc:docMk/>
            <pc:sldMk cId="4197753016" sldId="259"/>
            <ac:picMk id="10" creationId="{138AA207-80AB-92AA-7B75-9DA109FC0921}"/>
          </ac:picMkLst>
        </pc:picChg>
        <pc:picChg chg="add mod">
          <ac:chgData name="Usuário Convidado" userId="S::urn:spo:anon#14eccc33af9b96cefe5fe94c39d21dbbcdfd24b9f7cae6231765282bc57d16f7::" providerId="AD" clId="Web-{B6F99010-7A41-64DD-D806-95CFB373802F}" dt="2024-08-02T16:53:22.619" v="93" actId="14100"/>
          <ac:picMkLst>
            <pc:docMk/>
            <pc:sldMk cId="4197753016" sldId="259"/>
            <ac:picMk id="12" creationId="{CE839EAC-70EA-7AF8-29AA-4387E8B9ED9D}"/>
          </ac:picMkLst>
        </pc:picChg>
      </pc:sldChg>
      <pc:sldChg chg="addSp delSp modSp">
        <pc:chgData name="Usuário Convidado" userId="S::urn:spo:anon#14eccc33af9b96cefe5fe94c39d21dbbcdfd24b9f7cae6231765282bc57d16f7::" providerId="AD" clId="Web-{B6F99010-7A41-64DD-D806-95CFB373802F}" dt="2024-08-02T17:18:49.595" v="131" actId="1076"/>
        <pc:sldMkLst>
          <pc:docMk/>
          <pc:sldMk cId="3477670341" sldId="260"/>
        </pc:sldMkLst>
        <pc:spChg chg="add mod">
          <ac:chgData name="Usuário Convidado" userId="S::urn:spo:anon#14eccc33af9b96cefe5fe94c39d21dbbcdfd24b9f7cae6231765282bc57d16f7::" providerId="AD" clId="Web-{B6F99010-7A41-64DD-D806-95CFB373802F}" dt="2024-08-02T17:18:34.750" v="128"/>
          <ac:spMkLst>
            <pc:docMk/>
            <pc:sldMk cId="3477670341" sldId="260"/>
            <ac:spMk id="12" creationId="{1D7CE7FF-C3CD-9C34-59DC-A579D3AE727D}"/>
          </ac:spMkLst>
        </pc:spChg>
        <pc:picChg chg="del">
          <ac:chgData name="Usuário Convidado" userId="S::urn:spo:anon#14eccc33af9b96cefe5fe94c39d21dbbcdfd24b9f7cae6231765282bc57d16f7::" providerId="AD" clId="Web-{B6F99010-7A41-64DD-D806-95CFB373802F}" dt="2024-08-02T16:40:45.256" v="60"/>
          <ac:picMkLst>
            <pc:docMk/>
            <pc:sldMk cId="3477670341" sldId="260"/>
            <ac:picMk id="6" creationId="{00000000-0000-0000-0000-000000000000}"/>
          </ac:picMkLst>
        </pc:picChg>
        <pc:picChg chg="mod">
          <ac:chgData name="Usuário Convidado" userId="S::urn:spo:anon#14eccc33af9b96cefe5fe94c39d21dbbcdfd24b9f7cae6231765282bc57d16f7::" providerId="AD" clId="Web-{B6F99010-7A41-64DD-D806-95CFB373802F}" dt="2024-08-02T16:58:37.108" v="106" actId="1076"/>
          <ac:picMkLst>
            <pc:docMk/>
            <pc:sldMk cId="3477670341" sldId="260"/>
            <ac:picMk id="7" creationId="{00000000-0000-0000-0000-000000000000}"/>
          </ac:picMkLst>
        </pc:picChg>
        <pc:picChg chg="add">
          <ac:chgData name="Usuário Convidado" userId="S::urn:spo:anon#14eccc33af9b96cefe5fe94c39d21dbbcdfd24b9f7cae6231765282bc57d16f7::" providerId="AD" clId="Web-{B6F99010-7A41-64DD-D806-95CFB373802F}" dt="2024-08-02T16:40:46.100" v="61"/>
          <ac:picMkLst>
            <pc:docMk/>
            <pc:sldMk cId="3477670341" sldId="260"/>
            <ac:picMk id="11" creationId="{4BDCF173-9478-090F-22E2-9C15D372A8F1}"/>
          </ac:picMkLst>
        </pc:picChg>
        <pc:cxnChg chg="mod">
          <ac:chgData name="Usuário Convidado" userId="S::urn:spo:anon#14eccc33af9b96cefe5fe94c39d21dbbcdfd24b9f7cae6231765282bc57d16f7::" providerId="AD" clId="Web-{B6F99010-7A41-64DD-D806-95CFB373802F}" dt="2024-08-02T17:18:49.595" v="131" actId="1076"/>
          <ac:cxnSpMkLst>
            <pc:docMk/>
            <pc:sldMk cId="3477670341" sldId="260"/>
            <ac:cxnSpMk id="5" creationId="{2B167449-5B22-E613-0E1D-8E58F74D65E5}"/>
          </ac:cxnSpMkLst>
        </pc:cxnChg>
        <pc:cxnChg chg="mod">
          <ac:chgData name="Usuário Convidado" userId="S::urn:spo:anon#14eccc33af9b96cefe5fe94c39d21dbbcdfd24b9f7cae6231765282bc57d16f7::" providerId="AD" clId="Web-{B6F99010-7A41-64DD-D806-95CFB373802F}" dt="2024-08-02T16:59:40.565" v="107" actId="1076"/>
          <ac:cxnSpMkLst>
            <pc:docMk/>
            <pc:sldMk cId="3477670341" sldId="260"/>
            <ac:cxnSpMk id="9" creationId="{CEA6895A-0721-3F89-6E2D-4CB782CE9E05}"/>
          </ac:cxnSpMkLst>
        </pc:cxnChg>
      </pc:sldChg>
      <pc:sldChg chg="addSp delSp modSp">
        <pc:chgData name="Usuário Convidado" userId="S::urn:spo:anon#14eccc33af9b96cefe5fe94c39d21dbbcdfd24b9f7cae6231765282bc57d16f7::" providerId="AD" clId="Web-{B6F99010-7A41-64DD-D806-95CFB373802F}" dt="2024-08-02T19:12:32.800" v="707" actId="14100"/>
        <pc:sldMkLst>
          <pc:docMk/>
          <pc:sldMk cId="398647580" sldId="261"/>
        </pc:sldMkLst>
        <pc:spChg chg="add del">
          <ac:chgData name="Usuário Convidado" userId="S::urn:spo:anon#14eccc33af9b96cefe5fe94c39d21dbbcdfd24b9f7cae6231765282bc57d16f7::" providerId="AD" clId="Web-{B6F99010-7A41-64DD-D806-95CFB373802F}" dt="2024-08-02T17:18:11.514" v="120"/>
          <ac:spMkLst>
            <pc:docMk/>
            <pc:sldMk cId="398647580" sldId="261"/>
            <ac:spMk id="7" creationId="{C12A2EFD-8D32-7162-3343-B66C81E390F4}"/>
          </ac:spMkLst>
        </pc:spChg>
        <pc:spChg chg="mod">
          <ac:chgData name="Usuário Convidado" userId="S::urn:spo:anon#14eccc33af9b96cefe5fe94c39d21dbbcdfd24b9f7cae6231765282bc57d16f7::" providerId="AD" clId="Web-{B6F99010-7A41-64DD-D806-95CFB373802F}" dt="2024-08-02T17:19:18.378" v="135" actId="1076"/>
          <ac:spMkLst>
            <pc:docMk/>
            <pc:sldMk cId="398647580" sldId="261"/>
            <ac:spMk id="9" creationId="{00000000-0000-0000-0000-000000000000}"/>
          </ac:spMkLst>
        </pc:spChg>
        <pc:spChg chg="mod">
          <ac:chgData name="Usuário Convidado" userId="S::urn:spo:anon#14eccc33af9b96cefe5fe94c39d21dbbcdfd24b9f7cae6231765282bc57d16f7::" providerId="AD" clId="Web-{B6F99010-7A41-64DD-D806-95CFB373802F}" dt="2024-08-02T17:19:18.378" v="136" actId="1076"/>
          <ac:spMkLst>
            <pc:docMk/>
            <pc:sldMk cId="398647580" sldId="261"/>
            <ac:spMk id="10" creationId="{00000000-0000-0000-0000-000000000000}"/>
          </ac:spMkLst>
        </pc:spChg>
        <pc:spChg chg="mod">
          <ac:chgData name="Usuário Convidado" userId="S::urn:spo:anon#14eccc33af9b96cefe5fe94c39d21dbbcdfd24b9f7cae6231765282bc57d16f7::" providerId="AD" clId="Web-{B6F99010-7A41-64DD-D806-95CFB373802F}" dt="2024-08-02T17:19:18.378" v="137" actId="1076"/>
          <ac:spMkLst>
            <pc:docMk/>
            <pc:sldMk cId="398647580" sldId="261"/>
            <ac:spMk id="11" creationId="{00000000-0000-0000-0000-000000000000}"/>
          </ac:spMkLst>
        </pc:spChg>
        <pc:spChg chg="add mod">
          <ac:chgData name="Usuário Convidado" userId="S::urn:spo:anon#14eccc33af9b96cefe5fe94c39d21dbbcdfd24b9f7cae6231765282bc57d16f7::" providerId="AD" clId="Web-{B6F99010-7A41-64DD-D806-95CFB373802F}" dt="2024-08-02T17:23:00.455" v="197" actId="14100"/>
          <ac:spMkLst>
            <pc:docMk/>
            <pc:sldMk cId="398647580" sldId="261"/>
            <ac:spMk id="14" creationId="{C2358F81-0849-57FC-C894-733BD6813B63}"/>
          </ac:spMkLst>
        </pc:spChg>
        <pc:picChg chg="mod">
          <ac:chgData name="Usuário Convidado" userId="S::urn:spo:anon#14eccc33af9b96cefe5fe94c39d21dbbcdfd24b9f7cae6231765282bc57d16f7::" providerId="AD" clId="Web-{B6F99010-7A41-64DD-D806-95CFB373802F}" dt="2024-08-02T19:12:32.800" v="707" actId="14100"/>
          <ac:picMkLst>
            <pc:docMk/>
            <pc:sldMk cId="398647580" sldId="261"/>
            <ac:picMk id="5" creationId="{00000000-0000-0000-0000-000000000000}"/>
          </ac:picMkLst>
        </pc:picChg>
        <pc:picChg chg="del">
          <ac:chgData name="Usuário Convidado" userId="S::urn:spo:anon#14eccc33af9b96cefe5fe94c39d21dbbcdfd24b9f7cae6231765282bc57d16f7::" providerId="AD" clId="Web-{B6F99010-7A41-64DD-D806-95CFB373802F}" dt="2024-08-02T17:19:27.691" v="138"/>
          <ac:picMkLst>
            <pc:docMk/>
            <pc:sldMk cId="398647580" sldId="261"/>
            <ac:picMk id="6" creationId="{00000000-0000-0000-0000-000000000000}"/>
          </ac:picMkLst>
        </pc:picChg>
        <pc:picChg chg="add">
          <ac:chgData name="Usuário Convidado" userId="S::urn:spo:anon#14eccc33af9b96cefe5fe94c39d21dbbcdfd24b9f7cae6231765282bc57d16f7::" providerId="AD" clId="Web-{B6F99010-7A41-64DD-D806-95CFB373802F}" dt="2024-08-02T17:19:28.097" v="139"/>
          <ac:picMkLst>
            <pc:docMk/>
            <pc:sldMk cId="398647580" sldId="261"/>
            <ac:picMk id="13" creationId="{04580018-3757-975C-1A0D-122F1899383C}"/>
          </ac:picMkLst>
        </pc:picChg>
      </pc:sldChg>
      <pc:sldChg chg="addSp delSp modSp">
        <pc:chgData name="Usuário Convidado" userId="S::urn:spo:anon#14eccc33af9b96cefe5fe94c39d21dbbcdfd24b9f7cae6231765282bc57d16f7::" providerId="AD" clId="Web-{B6F99010-7A41-64DD-D806-95CFB373802F}" dt="2024-08-02T19:18:33.277" v="710" actId="1076"/>
        <pc:sldMkLst>
          <pc:docMk/>
          <pc:sldMk cId="1907739497" sldId="262"/>
        </pc:sldMkLst>
        <pc:spChg chg="del mod">
          <ac:chgData name="Usuário Convidado" userId="S::urn:spo:anon#14eccc33af9b96cefe5fe94c39d21dbbcdfd24b9f7cae6231765282bc57d16f7::" providerId="AD" clId="Web-{B6F99010-7A41-64DD-D806-95CFB373802F}" dt="2024-08-02T17:24:57.979" v="207"/>
          <ac:spMkLst>
            <pc:docMk/>
            <pc:sldMk cId="1907739497" sldId="262"/>
            <ac:spMk id="5" creationId="{C1E68806-919C-9D88-78BB-962D389505AB}"/>
          </ac:spMkLst>
        </pc:spChg>
        <pc:spChg chg="add mod">
          <ac:chgData name="Usuário Convidado" userId="S::urn:spo:anon#14eccc33af9b96cefe5fe94c39d21dbbcdfd24b9f7cae6231765282bc57d16f7::" providerId="AD" clId="Web-{B6F99010-7A41-64DD-D806-95CFB373802F}" dt="2024-08-02T17:27:13.956" v="224" actId="14100"/>
          <ac:spMkLst>
            <pc:docMk/>
            <pc:sldMk cId="1907739497" sldId="262"/>
            <ac:spMk id="10" creationId="{FA52B98A-2FF0-36C9-EA7A-B10D6C7EEB9D}"/>
          </ac:spMkLst>
        </pc:spChg>
        <pc:spChg chg="add mod">
          <ac:chgData name="Usuário Convidado" userId="S::urn:spo:anon#14eccc33af9b96cefe5fe94c39d21dbbcdfd24b9f7cae6231765282bc57d16f7::" providerId="AD" clId="Web-{B6F99010-7A41-64DD-D806-95CFB373802F}" dt="2024-08-02T19:18:33.277" v="710" actId="1076"/>
          <ac:spMkLst>
            <pc:docMk/>
            <pc:sldMk cId="1907739497" sldId="262"/>
            <ac:spMk id="12" creationId="{FB93A2C6-8B31-C0F9-57AE-680CEB42525F}"/>
          </ac:spMkLst>
        </pc:spChg>
        <pc:spChg chg="add del mod">
          <ac:chgData name="Usuário Convidado" userId="S::urn:spo:anon#14eccc33af9b96cefe5fe94c39d21dbbcdfd24b9f7cae6231765282bc57d16f7::" providerId="AD" clId="Web-{B6F99010-7A41-64DD-D806-95CFB373802F}" dt="2024-08-02T17:26:57.955" v="219"/>
          <ac:spMkLst>
            <pc:docMk/>
            <pc:sldMk cId="1907739497" sldId="262"/>
            <ac:spMk id="13" creationId="{53A47EF5-5FC7-83A1-C932-D16B32F9236C}"/>
          </ac:spMkLst>
        </pc:spChg>
        <pc:spChg chg="add mod">
          <ac:chgData name="Usuário Convidado" userId="S::urn:spo:anon#14eccc33af9b96cefe5fe94c39d21dbbcdfd24b9f7cae6231765282bc57d16f7::" providerId="AD" clId="Web-{B6F99010-7A41-64DD-D806-95CFB373802F}" dt="2024-08-02T17:31:14.410" v="248" actId="20577"/>
          <ac:spMkLst>
            <pc:docMk/>
            <pc:sldMk cId="1907739497" sldId="262"/>
            <ac:spMk id="16" creationId="{FE6321D1-6A24-9CA4-2A1C-824136BFF765}"/>
          </ac:spMkLst>
        </pc:spChg>
        <pc:picChg chg="del">
          <ac:chgData name="Usuário Convidado" userId="S::urn:spo:anon#14eccc33af9b96cefe5fe94c39d21dbbcdfd24b9f7cae6231765282bc57d16f7::" providerId="AD" clId="Web-{B6F99010-7A41-64DD-D806-95CFB373802F}" dt="2024-08-02T17:27:38.802" v="226"/>
          <ac:picMkLst>
            <pc:docMk/>
            <pc:sldMk cId="1907739497" sldId="262"/>
            <ac:picMk id="6" creationId="{00000000-0000-0000-0000-000000000000}"/>
          </ac:picMkLst>
        </pc:picChg>
        <pc:picChg chg="mod">
          <ac:chgData name="Usuário Convidado" userId="S::urn:spo:anon#14eccc33af9b96cefe5fe94c39d21dbbcdfd24b9f7cae6231765282bc57d16f7::" providerId="AD" clId="Web-{B6F99010-7A41-64DD-D806-95CFB373802F}" dt="2024-08-02T17:27:13.956" v="225" actId="14100"/>
          <ac:picMkLst>
            <pc:docMk/>
            <pc:sldMk cId="1907739497" sldId="262"/>
            <ac:picMk id="7" creationId="{00000000-0000-0000-0000-000000000000}"/>
          </ac:picMkLst>
        </pc:picChg>
        <pc:picChg chg="add">
          <ac:chgData name="Usuário Convidado" userId="S::urn:spo:anon#14eccc33af9b96cefe5fe94c39d21dbbcdfd24b9f7cae6231765282bc57d16f7::" providerId="AD" clId="Web-{B6F99010-7A41-64DD-D806-95CFB373802F}" dt="2024-08-02T17:27:39.771" v="227"/>
          <ac:picMkLst>
            <pc:docMk/>
            <pc:sldMk cId="1907739497" sldId="262"/>
            <ac:picMk id="15" creationId="{C3C6F04C-2BCD-2366-6381-21F1623A0B32}"/>
          </ac:picMkLst>
        </pc:picChg>
      </pc:sldChg>
      <pc:sldChg chg="addSp delSp modSp">
        <pc:chgData name="Usuário Convidado" userId="S::urn:spo:anon#14eccc33af9b96cefe5fe94c39d21dbbcdfd24b9f7cae6231765282bc57d16f7::" providerId="AD" clId="Web-{B6F99010-7A41-64DD-D806-95CFB373802F}" dt="2024-08-02T19:18:40.684" v="711" actId="1076"/>
        <pc:sldMkLst>
          <pc:docMk/>
          <pc:sldMk cId="2563631405" sldId="264"/>
        </pc:sldMkLst>
        <pc:spChg chg="add del">
          <ac:chgData name="Usuário Convidado" userId="S::urn:spo:anon#14eccc33af9b96cefe5fe94c39d21dbbcdfd24b9f7cae6231765282bc57d16f7::" providerId="AD" clId="Web-{B6F99010-7A41-64DD-D806-95CFB373802F}" dt="2024-08-02T17:32:36.103" v="252"/>
          <ac:spMkLst>
            <pc:docMk/>
            <pc:sldMk cId="2563631405" sldId="264"/>
            <ac:spMk id="5" creationId="{01E64FCA-8F56-99EC-0244-4BAB50F85C86}"/>
          </ac:spMkLst>
        </pc:spChg>
        <pc:spChg chg="mod">
          <ac:chgData name="Usuário Convidado" userId="S::urn:spo:anon#14eccc33af9b96cefe5fe94c39d21dbbcdfd24b9f7cae6231765282bc57d16f7::" providerId="AD" clId="Web-{B6F99010-7A41-64DD-D806-95CFB373802F}" dt="2024-08-02T19:18:40.684" v="711" actId="1076"/>
          <ac:spMkLst>
            <pc:docMk/>
            <pc:sldMk cId="2563631405" sldId="264"/>
            <ac:spMk id="11" creationId="{00000000-0000-0000-0000-000000000000}"/>
          </ac:spMkLst>
        </pc:spChg>
        <pc:spChg chg="add mod">
          <ac:chgData name="Usuário Convidado" userId="S::urn:spo:anon#14eccc33af9b96cefe5fe94c39d21dbbcdfd24b9f7cae6231765282bc57d16f7::" providerId="AD" clId="Web-{B6F99010-7A41-64DD-D806-95CFB373802F}" dt="2024-08-02T17:32:44.807" v="254" actId="1076"/>
          <ac:spMkLst>
            <pc:docMk/>
            <pc:sldMk cId="2563631405" sldId="264"/>
            <ac:spMk id="12" creationId="{62C31693-AE94-CD5B-BF8C-6279943972DF}"/>
          </ac:spMkLst>
        </pc:spChg>
        <pc:spChg chg="add del mod">
          <ac:chgData name="Usuário Convidado" userId="S::urn:spo:anon#14eccc33af9b96cefe5fe94c39d21dbbcdfd24b9f7cae6231765282bc57d16f7::" providerId="AD" clId="Web-{B6F99010-7A41-64DD-D806-95CFB373802F}" dt="2024-08-02T17:33:09.105" v="259"/>
          <ac:spMkLst>
            <pc:docMk/>
            <pc:sldMk cId="2563631405" sldId="264"/>
            <ac:spMk id="13" creationId="{7BABC254-1778-3930-3829-F47BA64F2C6F}"/>
          </ac:spMkLst>
        </pc:spChg>
        <pc:spChg chg="add del">
          <ac:chgData name="Usuário Convidado" userId="S::urn:spo:anon#14eccc33af9b96cefe5fe94c39d21dbbcdfd24b9f7cae6231765282bc57d16f7::" providerId="AD" clId="Web-{B6F99010-7A41-64DD-D806-95CFB373802F}" dt="2024-08-02T17:33:06.089" v="257"/>
          <ac:spMkLst>
            <pc:docMk/>
            <pc:sldMk cId="2563631405" sldId="264"/>
            <ac:spMk id="14" creationId="{1DFC4212-B274-2573-3BAF-24122D797ACC}"/>
          </ac:spMkLst>
        </pc:spChg>
        <pc:spChg chg="add mod">
          <ac:chgData name="Usuário Convidado" userId="S::urn:spo:anon#14eccc33af9b96cefe5fe94c39d21dbbcdfd24b9f7cae6231765282bc57d16f7::" providerId="AD" clId="Web-{B6F99010-7A41-64DD-D806-95CFB373802F}" dt="2024-08-02T19:12:11.298" v="705" actId="1076"/>
          <ac:spMkLst>
            <pc:docMk/>
            <pc:sldMk cId="2563631405" sldId="264"/>
            <ac:spMk id="15" creationId="{50D7DD0F-D182-867F-C8B7-67393C50B6C0}"/>
          </ac:spMkLst>
        </pc:spChg>
        <pc:picChg chg="add">
          <ac:chgData name="Usuário Convidado" userId="S::urn:spo:anon#14eccc33af9b96cefe5fe94c39d21dbbcdfd24b9f7cae6231765282bc57d16f7::" providerId="AD" clId="Web-{B6F99010-7A41-64DD-D806-95CFB373802F}" dt="2024-08-02T17:31:26.254" v="250"/>
          <ac:picMkLst>
            <pc:docMk/>
            <pc:sldMk cId="2563631405" sldId="264"/>
            <ac:picMk id="4" creationId="{7F766128-1B04-29E3-299A-B4CA394B213D}"/>
          </ac:picMkLst>
        </pc:picChg>
        <pc:picChg chg="del">
          <ac:chgData name="Usuário Convidado" userId="S::urn:spo:anon#14eccc33af9b96cefe5fe94c39d21dbbcdfd24b9f7cae6231765282bc57d16f7::" providerId="AD" clId="Web-{B6F99010-7A41-64DD-D806-95CFB373802F}" dt="2024-08-02T17:31:25.614" v="249"/>
          <ac:picMkLst>
            <pc:docMk/>
            <pc:sldMk cId="2563631405" sldId="264"/>
            <ac:picMk id="6" creationId="{00000000-0000-0000-0000-000000000000}"/>
          </ac:picMkLst>
        </pc:picChg>
      </pc:sldChg>
      <pc:sldChg chg="addSp delSp modSp">
        <pc:chgData name="Usuário Convidado" userId="S::urn:spo:anon#14eccc33af9b96cefe5fe94c39d21dbbcdfd24b9f7cae6231765282bc57d16f7::" providerId="AD" clId="Web-{B6F99010-7A41-64DD-D806-95CFB373802F}" dt="2024-08-02T19:11:06.153" v="679" actId="20577"/>
        <pc:sldMkLst>
          <pc:docMk/>
          <pc:sldMk cId="2414544763" sldId="266"/>
        </pc:sldMkLst>
        <pc:spChg chg="add mod">
          <ac:chgData name="Usuário Convidado" userId="S::urn:spo:anon#14eccc33af9b96cefe5fe94c39d21dbbcdfd24b9f7cae6231765282bc57d16f7::" providerId="AD" clId="Web-{B6F99010-7A41-64DD-D806-95CFB373802F}" dt="2024-08-02T19:11:06.153" v="679" actId="20577"/>
          <ac:spMkLst>
            <pc:docMk/>
            <pc:sldMk cId="2414544763" sldId="266"/>
            <ac:spMk id="7" creationId="{73ADCDBA-D774-6E9C-B1FE-EC43FCF5229E}"/>
          </ac:spMkLst>
        </pc:spChg>
        <pc:spChg chg="mod">
          <ac:chgData name="Usuário Convidado" userId="S::urn:spo:anon#14eccc33af9b96cefe5fe94c39d21dbbcdfd24b9f7cae6231765282bc57d16f7::" providerId="AD" clId="Web-{B6F99010-7A41-64DD-D806-95CFB373802F}" dt="2024-08-02T18:27:53.917" v="459" actId="1076"/>
          <ac:spMkLst>
            <pc:docMk/>
            <pc:sldMk cId="2414544763" sldId="266"/>
            <ac:spMk id="11" creationId="{00000000-0000-0000-0000-000000000000}"/>
          </ac:spMkLst>
        </pc:spChg>
        <pc:picChg chg="mod">
          <ac:chgData name="Usuário Convidado" userId="S::urn:spo:anon#14eccc33af9b96cefe5fe94c39d21dbbcdfd24b9f7cae6231765282bc57d16f7::" providerId="AD" clId="Web-{B6F99010-7A41-64DD-D806-95CFB373802F}" dt="2024-08-02T18:27:53.917" v="458" actId="1076"/>
          <ac:picMkLst>
            <pc:docMk/>
            <pc:sldMk cId="2414544763" sldId="266"/>
            <ac:picMk id="4" creationId="{06607999-7B3A-3ED3-E31B-68719058DED0}"/>
          </ac:picMkLst>
        </pc:picChg>
        <pc:picChg chg="add">
          <ac:chgData name="Usuário Convidado" userId="S::urn:spo:anon#14eccc33af9b96cefe5fe94c39d21dbbcdfd24b9f7cae6231765282bc57d16f7::" providerId="AD" clId="Web-{B6F99010-7A41-64DD-D806-95CFB373802F}" dt="2024-08-02T18:18:38.068" v="404"/>
          <ac:picMkLst>
            <pc:docMk/>
            <pc:sldMk cId="2414544763" sldId="266"/>
            <ac:picMk id="5" creationId="{3600B843-7C6E-0553-8829-9DE247C48233}"/>
          </ac:picMkLst>
        </pc:picChg>
        <pc:picChg chg="del">
          <ac:chgData name="Usuário Convidado" userId="S::urn:spo:anon#14eccc33af9b96cefe5fe94c39d21dbbcdfd24b9f7cae6231765282bc57d16f7::" providerId="AD" clId="Web-{B6F99010-7A41-64DD-D806-95CFB373802F}" dt="2024-08-02T18:18:37.255" v="403"/>
          <ac:picMkLst>
            <pc:docMk/>
            <pc:sldMk cId="2414544763" sldId="266"/>
            <ac:picMk id="6" creationId="{00000000-0000-0000-0000-000000000000}"/>
          </ac:picMkLst>
        </pc:picChg>
      </pc:sldChg>
      <pc:sldChg chg="addSp delSp modSp">
        <pc:chgData name="Usuário Convidado" userId="S::urn:spo:anon#14eccc33af9b96cefe5fe94c39d21dbbcdfd24b9f7cae6231765282bc57d16f7::" providerId="AD" clId="Web-{B6F99010-7A41-64DD-D806-95CFB373802F}" dt="2024-08-02T19:11:49.641" v="704" actId="1076"/>
        <pc:sldMkLst>
          <pc:docMk/>
          <pc:sldMk cId="2231089858" sldId="267"/>
        </pc:sldMkLst>
        <pc:spChg chg="add mod">
          <ac:chgData name="Usuário Convidado" userId="S::urn:spo:anon#14eccc33af9b96cefe5fe94c39d21dbbcdfd24b9f7cae6231765282bc57d16f7::" providerId="AD" clId="Web-{B6F99010-7A41-64DD-D806-95CFB373802F}" dt="2024-08-02T19:11:49.641" v="704" actId="1076"/>
          <ac:spMkLst>
            <pc:docMk/>
            <pc:sldMk cId="2231089858" sldId="267"/>
            <ac:spMk id="5" creationId="{AFC8B197-98C3-97F6-447A-5B70A7CCF25E}"/>
          </ac:spMkLst>
        </pc:spChg>
        <pc:spChg chg="del mod">
          <ac:chgData name="Usuário Convidado" userId="S::urn:spo:anon#14eccc33af9b96cefe5fe94c39d21dbbcdfd24b9f7cae6231765282bc57d16f7::" providerId="AD" clId="Web-{B6F99010-7A41-64DD-D806-95CFB373802F}" dt="2024-08-02T17:57:16.764" v="336"/>
          <ac:spMkLst>
            <pc:docMk/>
            <pc:sldMk cId="2231089858" sldId="267"/>
            <ac:spMk id="11" creationId="{00000000-0000-0000-0000-000000000000}"/>
          </ac:spMkLst>
        </pc:spChg>
        <pc:picChg chg="del">
          <ac:chgData name="Usuário Convidado" userId="S::urn:spo:anon#14eccc33af9b96cefe5fe94c39d21dbbcdfd24b9f7cae6231765282bc57d16f7::" providerId="AD" clId="Web-{B6F99010-7A41-64DD-D806-95CFB373802F}" dt="2024-08-02T17:57:13.967" v="335"/>
          <ac:picMkLst>
            <pc:docMk/>
            <pc:sldMk cId="2231089858" sldId="267"/>
            <ac:picMk id="2" creationId="{289D0DF0-AD57-858E-0290-089EEB1DEA13}"/>
          </ac:picMkLst>
        </pc:picChg>
        <pc:picChg chg="add mod modCrop">
          <ac:chgData name="Usuário Convidado" userId="S::urn:spo:anon#14eccc33af9b96cefe5fe94c39d21dbbcdfd24b9f7cae6231765282bc57d16f7::" providerId="AD" clId="Web-{B6F99010-7A41-64DD-D806-95CFB373802F}" dt="2024-08-02T17:58:15.096" v="345" actId="1076"/>
          <ac:picMkLst>
            <pc:docMk/>
            <pc:sldMk cId="2231089858" sldId="267"/>
            <ac:picMk id="3" creationId="{A77565BF-CC21-9D22-0FD3-FFE557C32B02}"/>
          </ac:picMkLst>
        </pc:picChg>
        <pc:picChg chg="del">
          <ac:chgData name="Usuário Convidado" userId="S::urn:spo:anon#14eccc33af9b96cefe5fe94c39d21dbbcdfd24b9f7cae6231765282bc57d16f7::" providerId="AD" clId="Web-{B6F99010-7A41-64DD-D806-95CFB373802F}" dt="2024-08-02T18:18:42.146" v="405"/>
          <ac:picMkLst>
            <pc:docMk/>
            <pc:sldMk cId="2231089858" sldId="267"/>
            <ac:picMk id="6" creationId="{00000000-0000-0000-0000-000000000000}"/>
          </ac:picMkLst>
        </pc:picChg>
        <pc:picChg chg="add">
          <ac:chgData name="Usuário Convidado" userId="S::urn:spo:anon#14eccc33af9b96cefe5fe94c39d21dbbcdfd24b9f7cae6231765282bc57d16f7::" providerId="AD" clId="Web-{B6F99010-7A41-64DD-D806-95CFB373802F}" dt="2024-08-02T18:18:42.568" v="406"/>
          <ac:picMkLst>
            <pc:docMk/>
            <pc:sldMk cId="2231089858" sldId="267"/>
            <ac:picMk id="10" creationId="{EF61458A-05F9-4DF9-302C-55B855A5E180}"/>
          </ac:picMkLst>
        </pc:picChg>
      </pc:sldChg>
      <pc:sldChg chg="addSp delSp modSp">
        <pc:chgData name="Usuário Convidado" userId="S::urn:spo:anon#14eccc33af9b96cefe5fe94c39d21dbbcdfd24b9f7cae6231765282bc57d16f7::" providerId="AD" clId="Web-{B6F99010-7A41-64DD-D806-95CFB373802F}" dt="2024-08-02T19:18:07.526" v="709" actId="1076"/>
        <pc:sldMkLst>
          <pc:docMk/>
          <pc:sldMk cId="2191726940" sldId="268"/>
        </pc:sldMkLst>
        <pc:spChg chg="add mod">
          <ac:chgData name="Usuário Convidado" userId="S::urn:spo:anon#14eccc33af9b96cefe5fe94c39d21dbbcdfd24b9f7cae6231765282bc57d16f7::" providerId="AD" clId="Web-{B6F99010-7A41-64DD-D806-95CFB373802F}" dt="2024-08-02T19:11:22.639" v="689" actId="20577"/>
          <ac:spMkLst>
            <pc:docMk/>
            <pc:sldMk cId="2191726940" sldId="268"/>
            <ac:spMk id="7" creationId="{F384654E-34C5-BF87-3B66-F5F728D0E833}"/>
          </ac:spMkLst>
        </pc:spChg>
        <pc:spChg chg="add mod">
          <ac:chgData name="Usuário Convidado" userId="S::urn:spo:anon#14eccc33af9b96cefe5fe94c39d21dbbcdfd24b9f7cae6231765282bc57d16f7::" providerId="AD" clId="Web-{B6F99010-7A41-64DD-D806-95CFB373802F}" dt="2024-08-02T19:18:07.526" v="709" actId="1076"/>
          <ac:spMkLst>
            <pc:docMk/>
            <pc:sldMk cId="2191726940" sldId="268"/>
            <ac:spMk id="12" creationId="{9186D3D9-99AD-F9EC-FABA-BCFA73441F9F}"/>
          </ac:spMkLst>
        </pc:spChg>
        <pc:picChg chg="add">
          <ac:chgData name="Usuário Convidado" userId="S::urn:spo:anon#14eccc33af9b96cefe5fe94c39d21dbbcdfd24b9f7cae6231765282bc57d16f7::" providerId="AD" clId="Web-{B6F99010-7A41-64DD-D806-95CFB373802F}" dt="2024-08-02T18:18:45.740" v="408"/>
          <ac:picMkLst>
            <pc:docMk/>
            <pc:sldMk cId="2191726940" sldId="268"/>
            <ac:picMk id="5" creationId="{801F4E0A-3657-BCC6-23BD-8F8087660FF3}"/>
          </ac:picMkLst>
        </pc:picChg>
        <pc:picChg chg="del">
          <ac:chgData name="Usuário Convidado" userId="S::urn:spo:anon#14eccc33af9b96cefe5fe94c39d21dbbcdfd24b9f7cae6231765282bc57d16f7::" providerId="AD" clId="Web-{B6F99010-7A41-64DD-D806-95CFB373802F}" dt="2024-08-02T18:18:45.381" v="407"/>
          <ac:picMkLst>
            <pc:docMk/>
            <pc:sldMk cId="2191726940" sldId="268"/>
            <ac:picMk id="6" creationId="{00000000-0000-0000-0000-000000000000}"/>
          </ac:picMkLst>
        </pc:picChg>
      </pc:sldChg>
      <pc:sldChg chg="addSp delSp modSp">
        <pc:chgData name="Usuário Convidado" userId="S::urn:spo:anon#14eccc33af9b96cefe5fe94c39d21dbbcdfd24b9f7cae6231765282bc57d16f7::" providerId="AD" clId="Web-{B6F99010-7A41-64DD-D806-95CFB373802F}" dt="2024-08-02T19:09:23.974" v="618" actId="20577"/>
        <pc:sldMkLst>
          <pc:docMk/>
          <pc:sldMk cId="3657344509" sldId="269"/>
        </pc:sldMkLst>
        <pc:spChg chg="add del">
          <ac:chgData name="Usuário Convidado" userId="S::urn:spo:anon#14eccc33af9b96cefe5fe94c39d21dbbcdfd24b9f7cae6231765282bc57d16f7::" providerId="AD" clId="Web-{B6F99010-7A41-64DD-D806-95CFB373802F}" dt="2024-08-02T18:19:01.788" v="412"/>
          <ac:spMkLst>
            <pc:docMk/>
            <pc:sldMk cId="3657344509" sldId="269"/>
            <ac:spMk id="7" creationId="{B014C413-AAD0-1CF1-5BFF-99E31B12E309}"/>
          </ac:spMkLst>
        </pc:spChg>
        <pc:spChg chg="add mod">
          <ac:chgData name="Usuário Convidado" userId="S::urn:spo:anon#14eccc33af9b96cefe5fe94c39d21dbbcdfd24b9f7cae6231765282bc57d16f7::" providerId="AD" clId="Web-{B6F99010-7A41-64DD-D806-95CFB373802F}" dt="2024-08-02T19:09:23.974" v="618" actId="20577"/>
          <ac:spMkLst>
            <pc:docMk/>
            <pc:sldMk cId="3657344509" sldId="269"/>
            <ac:spMk id="10" creationId="{63BFAE5E-6AFF-D244-621E-FFE3DB393701}"/>
          </ac:spMkLst>
        </pc:spChg>
        <pc:spChg chg="mod">
          <ac:chgData name="Usuário Convidado" userId="S::urn:spo:anon#14eccc33af9b96cefe5fe94c39d21dbbcdfd24b9f7cae6231765282bc57d16f7::" providerId="AD" clId="Web-{B6F99010-7A41-64DD-D806-95CFB373802F}" dt="2024-08-02T18:19:14.851" v="415" actId="1076"/>
          <ac:spMkLst>
            <pc:docMk/>
            <pc:sldMk cId="3657344509" sldId="269"/>
            <ac:spMk id="11" creationId="{00000000-0000-0000-0000-000000000000}"/>
          </ac:spMkLst>
        </pc:spChg>
        <pc:picChg chg="mod">
          <ac:chgData name="Usuário Convidado" userId="S::urn:spo:anon#14eccc33af9b96cefe5fe94c39d21dbbcdfd24b9f7cae6231765282bc57d16f7::" providerId="AD" clId="Web-{B6F99010-7A41-64DD-D806-95CFB373802F}" dt="2024-08-02T18:19:06.679" v="414" actId="1076"/>
          <ac:picMkLst>
            <pc:docMk/>
            <pc:sldMk cId="3657344509" sldId="269"/>
            <ac:picMk id="2" creationId="{060BE9CB-F080-C354-ADDA-A734841B070F}"/>
          </ac:picMkLst>
        </pc:picChg>
        <pc:picChg chg="add">
          <ac:chgData name="Usuário Convidado" userId="S::urn:spo:anon#14eccc33af9b96cefe5fe94c39d21dbbcdfd24b9f7cae6231765282bc57d16f7::" providerId="AD" clId="Web-{B6F99010-7A41-64DD-D806-95CFB373802F}" dt="2024-08-02T18:18:50.053" v="410"/>
          <ac:picMkLst>
            <pc:docMk/>
            <pc:sldMk cId="3657344509" sldId="269"/>
            <ac:picMk id="5" creationId="{23D3A418-EB1A-76CC-EA47-511DB3F0914E}"/>
          </ac:picMkLst>
        </pc:picChg>
        <pc:picChg chg="del">
          <ac:chgData name="Usuário Convidado" userId="S::urn:spo:anon#14eccc33af9b96cefe5fe94c39d21dbbcdfd24b9f7cae6231765282bc57d16f7::" providerId="AD" clId="Web-{B6F99010-7A41-64DD-D806-95CFB373802F}" dt="2024-08-02T18:18:49.506" v="409"/>
          <ac:picMkLst>
            <pc:docMk/>
            <pc:sldMk cId="3657344509" sldId="269"/>
            <ac:picMk id="6" creationId="{00000000-0000-0000-0000-000000000000}"/>
          </ac:picMkLst>
        </pc:picChg>
        <pc:cxnChg chg="add mod">
          <ac:chgData name="Usuário Convidado" userId="S::urn:spo:anon#14eccc33af9b96cefe5fe94c39d21dbbcdfd24b9f7cae6231765282bc57d16f7::" providerId="AD" clId="Web-{B6F99010-7A41-64DD-D806-95CFB373802F}" dt="2024-08-02T18:20:47.154" v="429"/>
          <ac:cxnSpMkLst>
            <pc:docMk/>
            <pc:sldMk cId="3657344509" sldId="269"/>
            <ac:cxnSpMk id="12" creationId="{4EBCC585-8353-600C-A545-0B02EEE432A7}"/>
          </ac:cxnSpMkLst>
        </pc:cxnChg>
      </pc:sldChg>
    </pc:docChg>
  </pc:docChgLst>
  <pc:docChgLst>
    <pc:chgData name="Selma Ferreira de Oliveira Ribeiro" userId="S::selma.ribeiro@unisagrado.edu.br::9e930625-ebba-4918-b221-083fab29eee7" providerId="AD" clId="Web-{72253AD8-5B68-4F26-AAA8-62141283B419}"/>
    <pc:docChg chg="addSld delSld">
      <pc:chgData name="Selma Ferreira de Oliveira Ribeiro" userId="S::selma.ribeiro@unisagrado.edu.br::9e930625-ebba-4918-b221-083fab29eee7" providerId="AD" clId="Web-{72253AD8-5B68-4F26-AAA8-62141283B419}" dt="2024-08-02T20:03:59.470" v="2"/>
      <pc:docMkLst>
        <pc:docMk/>
      </pc:docMkLst>
      <pc:sldChg chg="new">
        <pc:chgData name="Selma Ferreira de Oliveira Ribeiro" userId="S::selma.ribeiro@unisagrado.edu.br::9e930625-ebba-4918-b221-083fab29eee7" providerId="AD" clId="Web-{72253AD8-5B68-4F26-AAA8-62141283B419}" dt="2024-08-02T20:03:59.470" v="2"/>
        <pc:sldMkLst>
          <pc:docMk/>
          <pc:sldMk cId="1377742495" sldId="271"/>
        </pc:sldMkLst>
      </pc:sldChg>
      <pc:sldChg chg="new del">
        <pc:chgData name="Selma Ferreira de Oliveira Ribeiro" userId="S::selma.ribeiro@unisagrado.edu.br::9e930625-ebba-4918-b221-083fab29eee7" providerId="AD" clId="Web-{72253AD8-5B68-4F26-AAA8-62141283B419}" dt="2024-08-02T20:03:11.766" v="1"/>
        <pc:sldMkLst>
          <pc:docMk/>
          <pc:sldMk cId="2253195078" sldId="271"/>
        </pc:sldMkLst>
      </pc:sldChg>
    </pc:docChg>
  </pc:docChgLst>
  <pc:docChgLst>
    <pc:chgData name="Mayara Suellen dos Santos" userId="S::mayara.santos@unisagrado.edu.br::23ad7811-24b2-4c50-bf07-18acc2d3e1f0" providerId="AD" clId="Web-{A3B0B94C-8A66-0186-DF53-04BB9DDBA153}"/>
    <pc:docChg chg="modSld">
      <pc:chgData name="Mayara Suellen dos Santos" userId="S::mayara.santos@unisagrado.edu.br::23ad7811-24b2-4c50-bf07-18acc2d3e1f0" providerId="AD" clId="Web-{A3B0B94C-8A66-0186-DF53-04BB9DDBA153}" dt="2024-08-05T11:42:48.571" v="126" actId="1076"/>
      <pc:docMkLst>
        <pc:docMk/>
      </pc:docMkLst>
      <pc:sldChg chg="addSp modSp">
        <pc:chgData name="Mayara Suellen dos Santos" userId="S::mayara.santos@unisagrado.edu.br::23ad7811-24b2-4c50-bf07-18acc2d3e1f0" providerId="AD" clId="Web-{A3B0B94C-8A66-0186-DF53-04BB9DDBA153}" dt="2024-08-05T11:42:48.571" v="126" actId="1076"/>
        <pc:sldMkLst>
          <pc:docMk/>
          <pc:sldMk cId="1377742495" sldId="271"/>
        </pc:sldMkLst>
        <pc:spChg chg="add mod">
          <ac:chgData name="Mayara Suellen dos Santos" userId="S::mayara.santos@unisagrado.edu.br::23ad7811-24b2-4c50-bf07-18acc2d3e1f0" providerId="AD" clId="Web-{A3B0B94C-8A66-0186-DF53-04BB9DDBA153}" dt="2024-08-05T11:42:48.571" v="126" actId="1076"/>
          <ac:spMkLst>
            <pc:docMk/>
            <pc:sldMk cId="1377742495" sldId="271"/>
            <ac:spMk id="3" creationId="{F6F76491-4C7B-6741-2690-8AF9E38F5545}"/>
          </ac:spMkLst>
        </pc:spChg>
        <pc:picChg chg="add mod">
          <ac:chgData name="Mayara Suellen dos Santos" userId="S::mayara.santos@unisagrado.edu.br::23ad7811-24b2-4c50-bf07-18acc2d3e1f0" providerId="AD" clId="Web-{A3B0B94C-8A66-0186-DF53-04BB9DDBA153}" dt="2024-08-05T11:42:32.664" v="123" actId="14100"/>
          <ac:picMkLst>
            <pc:docMk/>
            <pc:sldMk cId="1377742495" sldId="271"/>
            <ac:picMk id="2" creationId="{EA183F32-026D-A50F-B760-3314A5598B99}"/>
          </ac:picMkLst>
        </pc:picChg>
      </pc:sldChg>
    </pc:docChg>
  </pc:docChgLst>
  <pc:docChgLst>
    <pc:chgData name="Selma Ferreira de Oliveira Ribeiro" userId="S::selma.ribeiro@unisagrado.edu.br::9e930625-ebba-4918-b221-083fab29eee7" providerId="AD" clId="Web-{218064B4-5347-48B4-BA6C-AABA09FE3D44}"/>
    <pc:docChg chg="mod addSld modSld">
      <pc:chgData name="Selma Ferreira de Oliveira Ribeiro" userId="S::selma.ribeiro@unisagrado.edu.br::9e930625-ebba-4918-b221-083fab29eee7" providerId="AD" clId="Web-{218064B4-5347-48B4-BA6C-AABA09FE3D44}" dt="2024-08-02T20:56:25.405" v="126" actId="20577"/>
      <pc:docMkLst>
        <pc:docMk/>
      </pc:docMkLst>
      <pc:sldChg chg="addSp delSp modSp mod setBg">
        <pc:chgData name="Selma Ferreira de Oliveira Ribeiro" userId="S::selma.ribeiro@unisagrado.edu.br::9e930625-ebba-4918-b221-083fab29eee7" providerId="AD" clId="Web-{218064B4-5347-48B4-BA6C-AABA09FE3D44}" dt="2024-08-02T20:56:25.405" v="126" actId="20577"/>
        <pc:sldMkLst>
          <pc:docMk/>
          <pc:sldMk cId="582217887" sldId="257"/>
        </pc:sldMkLst>
        <pc:spChg chg="del mod">
          <ac:chgData name="Selma Ferreira de Oliveira Ribeiro" userId="S::selma.ribeiro@unisagrado.edu.br::9e930625-ebba-4918-b221-083fab29eee7" providerId="AD" clId="Web-{218064B4-5347-48B4-BA6C-AABA09FE3D44}" dt="2024-08-02T20:49:49.127" v="66"/>
          <ac:spMkLst>
            <pc:docMk/>
            <pc:sldMk cId="582217887" sldId="257"/>
            <ac:spMk id="2" creationId="{6672BB0E-3E5F-BB4D-5A2D-2997E1819004}"/>
          </ac:spMkLst>
        </pc:spChg>
        <pc:spChg chg="add mod">
          <ac:chgData name="Selma Ferreira de Oliveira Ribeiro" userId="S::selma.ribeiro@unisagrado.edu.br::9e930625-ebba-4918-b221-083fab29eee7" providerId="AD" clId="Web-{218064B4-5347-48B4-BA6C-AABA09FE3D44}" dt="2024-08-02T20:56:25.405" v="126" actId="20577"/>
          <ac:spMkLst>
            <pc:docMk/>
            <pc:sldMk cId="582217887" sldId="257"/>
            <ac:spMk id="5" creationId="{B001AB6B-41BD-AA9A-BAF9-18C247D2CB0E}"/>
          </ac:spMkLst>
        </pc:spChg>
        <pc:spChg chg="del">
          <ac:chgData name="Selma Ferreira de Oliveira Ribeiro" userId="S::selma.ribeiro@unisagrado.edu.br::9e930625-ebba-4918-b221-083fab29eee7" providerId="AD" clId="Web-{218064B4-5347-48B4-BA6C-AABA09FE3D44}" dt="2024-08-02T20:49:49.049" v="63"/>
          <ac:spMkLst>
            <pc:docMk/>
            <pc:sldMk cId="582217887" sldId="257"/>
            <ac:spMk id="12" creationId="{D7CE5EA6-5176-4F9F-1835-1F43B322138E}"/>
          </ac:spMkLst>
        </pc:spChg>
        <pc:picChg chg="add del mod modCrop">
          <ac:chgData name="Selma Ferreira de Oliveira Ribeiro" userId="S::selma.ribeiro@unisagrado.edu.br::9e930625-ebba-4918-b221-083fab29eee7" providerId="AD" clId="Web-{218064B4-5347-48B4-BA6C-AABA09FE3D44}" dt="2024-08-02T20:50:32.175" v="69"/>
          <ac:picMkLst>
            <pc:docMk/>
            <pc:sldMk cId="582217887" sldId="257"/>
            <ac:picMk id="3" creationId="{F828FC4A-615F-6707-0110-0C610CD10891}"/>
          </ac:picMkLst>
        </pc:picChg>
        <pc:picChg chg="add del mod modCrop">
          <ac:chgData name="Selma Ferreira de Oliveira Ribeiro" userId="S::selma.ribeiro@unisagrado.edu.br::9e930625-ebba-4918-b221-083fab29eee7" providerId="AD" clId="Web-{218064B4-5347-48B4-BA6C-AABA09FE3D44}" dt="2024-08-02T20:56:08.967" v="122"/>
          <ac:picMkLst>
            <pc:docMk/>
            <pc:sldMk cId="582217887" sldId="257"/>
            <ac:picMk id="4" creationId="{0C1F50EA-3FF5-9AAA-BCEC-7B08405746F9}"/>
          </ac:picMkLst>
        </pc:picChg>
        <pc:picChg chg="del">
          <ac:chgData name="Selma Ferreira de Oliveira Ribeiro" userId="S::selma.ribeiro@unisagrado.edu.br::9e930625-ebba-4918-b221-083fab29eee7" providerId="AD" clId="Web-{218064B4-5347-48B4-BA6C-AABA09FE3D44}" dt="2024-08-02T20:39:32.531" v="2"/>
          <ac:picMkLst>
            <pc:docMk/>
            <pc:sldMk cId="582217887" sldId="257"/>
            <ac:picMk id="9" creationId="{00000000-0000-0000-0000-000000000000}"/>
          </ac:picMkLst>
        </pc:picChg>
      </pc:sldChg>
      <pc:sldChg chg="add replId">
        <pc:chgData name="Selma Ferreira de Oliveira Ribeiro" userId="S::selma.ribeiro@unisagrado.edu.br::9e930625-ebba-4918-b221-083fab29eee7" providerId="AD" clId="Web-{218064B4-5347-48B4-BA6C-AABA09FE3D44}" dt="2024-08-02T20:39:27.421" v="1"/>
        <pc:sldMkLst>
          <pc:docMk/>
          <pc:sldMk cId="2349896544" sldId="272"/>
        </pc:sldMkLst>
      </pc:sldChg>
    </pc:docChg>
  </pc:docChgLst>
  <pc:docChgLst>
    <pc:chgData name="Ligia Estronioli De Castro" userId="S::ligia.castro@unisagrado.edu.br::92a66c04-9d92-4367-a615-dc47f57e2be0" providerId="AD" clId="Web-{47F977EA-E21F-42D3-BA51-D5EF7661D133}"/>
    <pc:docChg chg="modSld">
      <pc:chgData name="Ligia Estronioli De Castro" userId="S::ligia.castro@unisagrado.edu.br::92a66c04-9d92-4367-a615-dc47f57e2be0" providerId="AD" clId="Web-{47F977EA-E21F-42D3-BA51-D5EF7661D133}" dt="2024-08-02T20:26:56.209" v="0" actId="1076"/>
      <pc:docMkLst>
        <pc:docMk/>
      </pc:docMkLst>
      <pc:sldChg chg="modSp">
        <pc:chgData name="Ligia Estronioli De Castro" userId="S::ligia.castro@unisagrado.edu.br::92a66c04-9d92-4367-a615-dc47f57e2be0" providerId="AD" clId="Web-{47F977EA-E21F-42D3-BA51-D5EF7661D133}" dt="2024-08-02T20:26:56.209" v="0" actId="1076"/>
        <pc:sldMkLst>
          <pc:docMk/>
          <pc:sldMk cId="2814034708" sldId="256"/>
        </pc:sldMkLst>
        <pc:picChg chg="mod">
          <ac:chgData name="Ligia Estronioli De Castro" userId="S::ligia.castro@unisagrado.edu.br::92a66c04-9d92-4367-a615-dc47f57e2be0" providerId="AD" clId="Web-{47F977EA-E21F-42D3-BA51-D5EF7661D133}" dt="2024-08-02T20:26:56.209" v="0" actId="1076"/>
          <ac:picMkLst>
            <pc:docMk/>
            <pc:sldMk cId="2814034708" sldId="256"/>
            <ac:picMk id="6" creationId="{00000000-0000-0000-0000-000000000000}"/>
          </ac:picMkLst>
        </pc:picChg>
      </pc:sldChg>
    </pc:docChg>
  </pc:docChgLst>
  <pc:docChgLst>
    <pc:chgData name="Paola  Miranda Alves Cabana" userId="S::paola.cabana@unisagrado.edu.br::6d9be03e-e44b-4896-a560-2772ba36121f" providerId="AD" clId="Web-{29243C4D-76D4-C2BE-AF7E-E3EDB87D102E}"/>
    <pc:docChg chg="modSld">
      <pc:chgData name="Paola  Miranda Alves Cabana" userId="S::paola.cabana@unisagrado.edu.br::6d9be03e-e44b-4896-a560-2772ba36121f" providerId="AD" clId="Web-{29243C4D-76D4-C2BE-AF7E-E3EDB87D102E}" dt="2024-08-05T12:06:40.057" v="1" actId="20577"/>
      <pc:docMkLst>
        <pc:docMk/>
      </pc:docMkLst>
      <pc:sldChg chg="modSp">
        <pc:chgData name="Paola  Miranda Alves Cabana" userId="S::paola.cabana@unisagrado.edu.br::6d9be03e-e44b-4896-a560-2772ba36121f" providerId="AD" clId="Web-{29243C4D-76D4-C2BE-AF7E-E3EDB87D102E}" dt="2024-08-05T12:06:40.057" v="1" actId="20577"/>
        <pc:sldMkLst>
          <pc:docMk/>
          <pc:sldMk cId="2231089858" sldId="267"/>
        </pc:sldMkLst>
        <pc:spChg chg="mod">
          <ac:chgData name="Paola  Miranda Alves Cabana" userId="S::paola.cabana@unisagrado.edu.br::6d9be03e-e44b-4896-a560-2772ba36121f" providerId="AD" clId="Web-{29243C4D-76D4-C2BE-AF7E-E3EDB87D102E}" dt="2024-08-05T12:06:40.057" v="1" actId="20577"/>
          <ac:spMkLst>
            <pc:docMk/>
            <pc:sldMk cId="2231089858" sldId="267"/>
            <ac:spMk id="5" creationId="{AFC8B197-98C3-97F6-447A-5B70A7CCF25E}"/>
          </ac:spMkLst>
        </pc:spChg>
      </pc:sldChg>
    </pc:docChg>
  </pc:docChgLst>
  <pc:docChgLst>
    <pc:chgData name="Selma Ferreira de Oliveira Ribeiro" userId="S::selma.ribeiro@unisagrado.edu.br::9e930625-ebba-4918-b221-083fab29eee7" providerId="AD" clId="Web-{F27424F6-2FE5-4099-9668-366555673C8E}"/>
    <pc:docChg chg="addSld modSld">
      <pc:chgData name="Selma Ferreira de Oliveira Ribeiro" userId="S::selma.ribeiro@unisagrado.edu.br::9e930625-ebba-4918-b221-083fab29eee7" providerId="AD" clId="Web-{F27424F6-2FE5-4099-9668-366555673C8E}" dt="2024-08-05T14:54:30.988" v="61" actId="20577"/>
      <pc:docMkLst>
        <pc:docMk/>
      </pc:docMkLst>
      <pc:sldChg chg="modSp">
        <pc:chgData name="Selma Ferreira de Oliveira Ribeiro" userId="S::selma.ribeiro@unisagrado.edu.br::9e930625-ebba-4918-b221-083fab29eee7" providerId="AD" clId="Web-{F27424F6-2FE5-4099-9668-366555673C8E}" dt="2024-08-05T14:54:30.988" v="61" actId="20577"/>
        <pc:sldMkLst>
          <pc:docMk/>
          <pc:sldMk cId="582217887" sldId="257"/>
        </pc:sldMkLst>
        <pc:spChg chg="mod">
          <ac:chgData name="Selma Ferreira de Oliveira Ribeiro" userId="S::selma.ribeiro@unisagrado.edu.br::9e930625-ebba-4918-b221-083fab29eee7" providerId="AD" clId="Web-{F27424F6-2FE5-4099-9668-366555673C8E}" dt="2024-08-05T14:54:30.988" v="61" actId="20577"/>
          <ac:spMkLst>
            <pc:docMk/>
            <pc:sldMk cId="582217887" sldId="257"/>
            <ac:spMk id="5" creationId="{B001AB6B-41BD-AA9A-BAF9-18C247D2CB0E}"/>
          </ac:spMkLst>
        </pc:spChg>
      </pc:sldChg>
      <pc:sldChg chg="modSp">
        <pc:chgData name="Selma Ferreira de Oliveira Ribeiro" userId="S::selma.ribeiro@unisagrado.edu.br::9e930625-ebba-4918-b221-083fab29eee7" providerId="AD" clId="Web-{F27424F6-2FE5-4099-9668-366555673C8E}" dt="2024-08-05T14:50:13.232" v="17" actId="20577"/>
        <pc:sldMkLst>
          <pc:docMk/>
          <pc:sldMk cId="3477670341" sldId="260"/>
        </pc:sldMkLst>
        <pc:spChg chg="mod">
          <ac:chgData name="Selma Ferreira de Oliveira Ribeiro" userId="S::selma.ribeiro@unisagrado.edu.br::9e930625-ebba-4918-b221-083fab29eee7" providerId="AD" clId="Web-{F27424F6-2FE5-4099-9668-366555673C8E}" dt="2024-08-05T14:50:13.232" v="17" actId="20577"/>
          <ac:spMkLst>
            <pc:docMk/>
            <pc:sldMk cId="3477670341" sldId="260"/>
            <ac:spMk id="12" creationId="{1D7CE7FF-C3CD-9C34-59DC-A579D3AE727D}"/>
          </ac:spMkLst>
        </pc:spChg>
      </pc:sldChg>
      <pc:sldChg chg="modSp">
        <pc:chgData name="Selma Ferreira de Oliveira Ribeiro" userId="S::selma.ribeiro@unisagrado.edu.br::9e930625-ebba-4918-b221-083fab29eee7" providerId="AD" clId="Web-{F27424F6-2FE5-4099-9668-366555673C8E}" dt="2024-08-05T14:51:01.265" v="31" actId="20577"/>
        <pc:sldMkLst>
          <pc:docMk/>
          <pc:sldMk cId="2563631405" sldId="264"/>
        </pc:sldMkLst>
        <pc:spChg chg="mod">
          <ac:chgData name="Selma Ferreira de Oliveira Ribeiro" userId="S::selma.ribeiro@unisagrado.edu.br::9e930625-ebba-4918-b221-083fab29eee7" providerId="AD" clId="Web-{F27424F6-2FE5-4099-9668-366555673C8E}" dt="2024-08-05T14:51:01.265" v="31" actId="20577"/>
          <ac:spMkLst>
            <pc:docMk/>
            <pc:sldMk cId="2563631405" sldId="264"/>
            <ac:spMk id="15" creationId="{50D7DD0F-D182-867F-C8B7-67393C50B6C0}"/>
          </ac:spMkLst>
        </pc:spChg>
      </pc:sldChg>
      <pc:sldChg chg="addSp delSp modSp new">
        <pc:chgData name="Selma Ferreira de Oliveira Ribeiro" userId="S::selma.ribeiro@unisagrado.edu.br::9e930625-ebba-4918-b221-083fab29eee7" providerId="AD" clId="Web-{F27424F6-2FE5-4099-9668-366555673C8E}" dt="2024-08-05T14:53:12.080" v="52" actId="14100"/>
        <pc:sldMkLst>
          <pc:docMk/>
          <pc:sldMk cId="1330714674" sldId="274"/>
        </pc:sldMkLst>
        <pc:spChg chg="del">
          <ac:chgData name="Selma Ferreira de Oliveira Ribeiro" userId="S::selma.ribeiro@unisagrado.edu.br::9e930625-ebba-4918-b221-083fab29eee7" providerId="AD" clId="Web-{F27424F6-2FE5-4099-9668-366555673C8E}" dt="2024-08-05T14:51:27.656" v="33"/>
          <ac:spMkLst>
            <pc:docMk/>
            <pc:sldMk cId="1330714674" sldId="274"/>
            <ac:spMk id="2" creationId="{D338CCC6-87D9-4589-5E8D-17134824235E}"/>
          </ac:spMkLst>
        </pc:spChg>
        <pc:spChg chg="mod">
          <ac:chgData name="Selma Ferreira de Oliveira Ribeiro" userId="S::selma.ribeiro@unisagrado.edu.br::9e930625-ebba-4918-b221-083fab29eee7" providerId="AD" clId="Web-{F27424F6-2FE5-4099-9668-366555673C8E}" dt="2024-08-05T14:53:06.940" v="51" actId="20577"/>
          <ac:spMkLst>
            <pc:docMk/>
            <pc:sldMk cId="1330714674" sldId="274"/>
            <ac:spMk id="3" creationId="{766287FE-ABD0-C795-333B-1FDDB410DD00}"/>
          </ac:spMkLst>
        </pc:spChg>
        <pc:picChg chg="add mod">
          <ac:chgData name="Selma Ferreira de Oliveira Ribeiro" userId="S::selma.ribeiro@unisagrado.edu.br::9e930625-ebba-4918-b221-083fab29eee7" providerId="AD" clId="Web-{F27424F6-2FE5-4099-9668-366555673C8E}" dt="2024-08-05T14:53:12.080" v="52" actId="14100"/>
          <ac:picMkLst>
            <pc:docMk/>
            <pc:sldMk cId="1330714674" sldId="274"/>
            <ac:picMk id="4" creationId="{5D178218-2E35-FE1E-48A0-DF608C62D822}"/>
          </ac:picMkLst>
        </pc:picChg>
      </pc:sldChg>
    </pc:docChg>
  </pc:docChgLst>
  <pc:docChgLst>
    <pc:chgData name="Paola  Miranda Alves Cabana" userId="S::paola.cabana@unisagrado.edu.br::6d9be03e-e44b-4896-a560-2772ba36121f" providerId="AD" clId="Web-{3E60DB4A-4D82-5DE3-51A5-51399293253D}"/>
    <pc:docChg chg="mod addSld delSld modSld">
      <pc:chgData name="Paola  Miranda Alves Cabana" userId="S::paola.cabana@unisagrado.edu.br::6d9be03e-e44b-4896-a560-2772ba36121f" providerId="AD" clId="Web-{3E60DB4A-4D82-5DE3-51A5-51399293253D}" dt="2024-08-05T11:56:56.125" v="157" actId="1076"/>
      <pc:docMkLst>
        <pc:docMk/>
      </pc:docMkLst>
      <pc:sldChg chg="addSp delSp modSp">
        <pc:chgData name="Paola  Miranda Alves Cabana" userId="S::paola.cabana@unisagrado.edu.br::6d9be03e-e44b-4896-a560-2772ba36121f" providerId="AD" clId="Web-{3E60DB4A-4D82-5DE3-51A5-51399293253D}" dt="2024-08-05T11:18:25.794" v="4" actId="14100"/>
        <pc:sldMkLst>
          <pc:docMk/>
          <pc:sldMk cId="2814034708" sldId="256"/>
        </pc:sldMkLst>
        <pc:picChg chg="add mod">
          <ac:chgData name="Paola  Miranda Alves Cabana" userId="S::paola.cabana@unisagrado.edu.br::6d9be03e-e44b-4896-a560-2772ba36121f" providerId="AD" clId="Web-{3E60DB4A-4D82-5DE3-51A5-51399293253D}" dt="2024-08-05T11:18:25.794" v="4" actId="14100"/>
          <ac:picMkLst>
            <pc:docMk/>
            <pc:sldMk cId="2814034708" sldId="256"/>
            <ac:picMk id="2" creationId="{3928CAE7-3769-1836-0211-5C181F6D0117}"/>
          </ac:picMkLst>
        </pc:picChg>
        <pc:picChg chg="del">
          <ac:chgData name="Paola  Miranda Alves Cabana" userId="S::paola.cabana@unisagrado.edu.br::6d9be03e-e44b-4896-a560-2772ba36121f" providerId="AD" clId="Web-{3E60DB4A-4D82-5DE3-51A5-51399293253D}" dt="2024-08-05T11:16:07.399" v="0"/>
          <ac:picMkLst>
            <pc:docMk/>
            <pc:sldMk cId="2814034708" sldId="256"/>
            <ac:picMk id="6" creationId="{00000000-0000-0000-0000-000000000000}"/>
          </ac:picMkLst>
        </pc:picChg>
      </pc:sldChg>
      <pc:sldChg chg="modSp">
        <pc:chgData name="Paola  Miranda Alves Cabana" userId="S::paola.cabana@unisagrado.edu.br::6d9be03e-e44b-4896-a560-2772ba36121f" providerId="AD" clId="Web-{3E60DB4A-4D82-5DE3-51A5-51399293253D}" dt="2024-08-05T11:27:28.344" v="28" actId="20577"/>
        <pc:sldMkLst>
          <pc:docMk/>
          <pc:sldMk cId="4197753016" sldId="259"/>
        </pc:sldMkLst>
        <pc:spChg chg="mod">
          <ac:chgData name="Paola  Miranda Alves Cabana" userId="S::paola.cabana@unisagrado.edu.br::6d9be03e-e44b-4896-a560-2772ba36121f" providerId="AD" clId="Web-{3E60DB4A-4D82-5DE3-51A5-51399293253D}" dt="2024-08-05T11:27:28.344" v="28" actId="20577"/>
          <ac:spMkLst>
            <pc:docMk/>
            <pc:sldMk cId="4197753016" sldId="259"/>
            <ac:spMk id="8" creationId="{00000000-0000-0000-0000-000000000000}"/>
          </ac:spMkLst>
        </pc:spChg>
      </pc:sldChg>
      <pc:sldChg chg="modSp">
        <pc:chgData name="Paola  Miranda Alves Cabana" userId="S::paola.cabana@unisagrado.edu.br::6d9be03e-e44b-4896-a560-2772ba36121f" providerId="AD" clId="Web-{3E60DB4A-4D82-5DE3-51A5-51399293253D}" dt="2024-08-05T11:27:32.063" v="30" actId="20577"/>
        <pc:sldMkLst>
          <pc:docMk/>
          <pc:sldMk cId="3477670341" sldId="260"/>
        </pc:sldMkLst>
        <pc:spChg chg="mod">
          <ac:chgData name="Paola  Miranda Alves Cabana" userId="S::paola.cabana@unisagrado.edu.br::6d9be03e-e44b-4896-a560-2772ba36121f" providerId="AD" clId="Web-{3E60DB4A-4D82-5DE3-51A5-51399293253D}" dt="2024-08-05T11:27:32.063" v="30" actId="20577"/>
          <ac:spMkLst>
            <pc:docMk/>
            <pc:sldMk cId="3477670341" sldId="260"/>
            <ac:spMk id="8" creationId="{00000000-0000-0000-0000-000000000000}"/>
          </ac:spMkLst>
        </pc:spChg>
      </pc:sldChg>
      <pc:sldChg chg="modSp">
        <pc:chgData name="Paola  Miranda Alves Cabana" userId="S::paola.cabana@unisagrado.edu.br::6d9be03e-e44b-4896-a560-2772ba36121f" providerId="AD" clId="Web-{3E60DB4A-4D82-5DE3-51A5-51399293253D}" dt="2024-08-05T11:27:36.017" v="32" actId="20577"/>
        <pc:sldMkLst>
          <pc:docMk/>
          <pc:sldMk cId="398647580" sldId="261"/>
        </pc:sldMkLst>
        <pc:spChg chg="mod">
          <ac:chgData name="Paola  Miranda Alves Cabana" userId="S::paola.cabana@unisagrado.edu.br::6d9be03e-e44b-4896-a560-2772ba36121f" providerId="AD" clId="Web-{3E60DB4A-4D82-5DE3-51A5-51399293253D}" dt="2024-08-05T11:27:36.017" v="32" actId="20577"/>
          <ac:spMkLst>
            <pc:docMk/>
            <pc:sldMk cId="398647580" sldId="261"/>
            <ac:spMk id="8" creationId="{00000000-0000-0000-0000-000000000000}"/>
          </ac:spMkLst>
        </pc:spChg>
      </pc:sldChg>
      <pc:sldChg chg="modSp">
        <pc:chgData name="Paola  Miranda Alves Cabana" userId="S::paola.cabana@unisagrado.edu.br::6d9be03e-e44b-4896-a560-2772ba36121f" providerId="AD" clId="Web-{3E60DB4A-4D82-5DE3-51A5-51399293253D}" dt="2024-08-05T11:30:57.836" v="90" actId="20577"/>
        <pc:sldMkLst>
          <pc:docMk/>
          <pc:sldMk cId="1907739497" sldId="262"/>
        </pc:sldMkLst>
        <pc:spChg chg="mod">
          <ac:chgData name="Paola  Miranda Alves Cabana" userId="S::paola.cabana@unisagrado.edu.br::6d9be03e-e44b-4896-a560-2772ba36121f" providerId="AD" clId="Web-{3E60DB4A-4D82-5DE3-51A5-51399293253D}" dt="2024-08-05T11:27:40.376" v="37" actId="20577"/>
          <ac:spMkLst>
            <pc:docMk/>
            <pc:sldMk cId="1907739497" sldId="262"/>
            <ac:spMk id="8" creationId="{00000000-0000-0000-0000-000000000000}"/>
          </ac:spMkLst>
        </pc:spChg>
        <pc:spChg chg="mod">
          <ac:chgData name="Paola  Miranda Alves Cabana" userId="S::paola.cabana@unisagrado.edu.br::6d9be03e-e44b-4896-a560-2772ba36121f" providerId="AD" clId="Web-{3E60DB4A-4D82-5DE3-51A5-51399293253D}" dt="2024-08-05T11:30:57.836" v="90" actId="20577"/>
          <ac:spMkLst>
            <pc:docMk/>
            <pc:sldMk cId="1907739497" sldId="262"/>
            <ac:spMk id="16" creationId="{FE6321D1-6A24-9CA4-2A1C-824136BFF765}"/>
          </ac:spMkLst>
        </pc:spChg>
      </pc:sldChg>
      <pc:sldChg chg="modSp">
        <pc:chgData name="Paola  Miranda Alves Cabana" userId="S::paola.cabana@unisagrado.edu.br::6d9be03e-e44b-4896-a560-2772ba36121f" providerId="AD" clId="Web-{3E60DB4A-4D82-5DE3-51A5-51399293253D}" dt="2024-08-05T11:27:44.517" v="39" actId="20577"/>
        <pc:sldMkLst>
          <pc:docMk/>
          <pc:sldMk cId="2563631405" sldId="264"/>
        </pc:sldMkLst>
        <pc:spChg chg="mod">
          <ac:chgData name="Paola  Miranda Alves Cabana" userId="S::paola.cabana@unisagrado.edu.br::6d9be03e-e44b-4896-a560-2772ba36121f" providerId="AD" clId="Web-{3E60DB4A-4D82-5DE3-51A5-51399293253D}" dt="2024-08-05T11:27:44.517" v="39" actId="20577"/>
          <ac:spMkLst>
            <pc:docMk/>
            <pc:sldMk cId="2563631405" sldId="264"/>
            <ac:spMk id="8" creationId="{00000000-0000-0000-0000-000000000000}"/>
          </ac:spMkLst>
        </pc:spChg>
      </pc:sldChg>
      <pc:sldChg chg="modSp">
        <pc:chgData name="Paola  Miranda Alves Cabana" userId="S::paola.cabana@unisagrado.edu.br::6d9be03e-e44b-4896-a560-2772ba36121f" providerId="AD" clId="Web-{3E60DB4A-4D82-5DE3-51A5-51399293253D}" dt="2024-08-05T11:28:02.314" v="48" actId="14100"/>
        <pc:sldMkLst>
          <pc:docMk/>
          <pc:sldMk cId="2414544763" sldId="266"/>
        </pc:sldMkLst>
        <pc:spChg chg="mod">
          <ac:chgData name="Paola  Miranda Alves Cabana" userId="S::paola.cabana@unisagrado.edu.br::6d9be03e-e44b-4896-a560-2772ba36121f" providerId="AD" clId="Web-{3E60DB4A-4D82-5DE3-51A5-51399293253D}" dt="2024-08-05T11:28:02.314" v="48" actId="14100"/>
          <ac:spMkLst>
            <pc:docMk/>
            <pc:sldMk cId="2414544763" sldId="266"/>
            <ac:spMk id="8" creationId="{00000000-0000-0000-0000-000000000000}"/>
          </ac:spMkLst>
        </pc:spChg>
      </pc:sldChg>
      <pc:sldChg chg="modSp">
        <pc:chgData name="Paola  Miranda Alves Cabana" userId="S::paola.cabana@unisagrado.edu.br::6d9be03e-e44b-4896-a560-2772ba36121f" providerId="AD" clId="Web-{3E60DB4A-4D82-5DE3-51A5-51399293253D}" dt="2024-08-05T11:28:13.580" v="52" actId="14100"/>
        <pc:sldMkLst>
          <pc:docMk/>
          <pc:sldMk cId="2231089858" sldId="267"/>
        </pc:sldMkLst>
        <pc:spChg chg="mod">
          <ac:chgData name="Paola  Miranda Alves Cabana" userId="S::paola.cabana@unisagrado.edu.br::6d9be03e-e44b-4896-a560-2772ba36121f" providerId="AD" clId="Web-{3E60DB4A-4D82-5DE3-51A5-51399293253D}" dt="2024-08-05T11:28:13.580" v="52" actId="14100"/>
          <ac:spMkLst>
            <pc:docMk/>
            <pc:sldMk cId="2231089858" sldId="267"/>
            <ac:spMk id="8" creationId="{00000000-0000-0000-0000-000000000000}"/>
          </ac:spMkLst>
        </pc:spChg>
      </pc:sldChg>
      <pc:sldChg chg="modSp">
        <pc:chgData name="Paola  Miranda Alves Cabana" userId="S::paola.cabana@unisagrado.edu.br::6d9be03e-e44b-4896-a560-2772ba36121f" providerId="AD" clId="Web-{3E60DB4A-4D82-5DE3-51A5-51399293253D}" dt="2024-08-05T11:28:18.581" v="57" actId="14100"/>
        <pc:sldMkLst>
          <pc:docMk/>
          <pc:sldMk cId="2191726940" sldId="268"/>
        </pc:sldMkLst>
        <pc:spChg chg="mod">
          <ac:chgData name="Paola  Miranda Alves Cabana" userId="S::paola.cabana@unisagrado.edu.br::6d9be03e-e44b-4896-a560-2772ba36121f" providerId="AD" clId="Web-{3E60DB4A-4D82-5DE3-51A5-51399293253D}" dt="2024-08-05T11:28:18.581" v="57" actId="14100"/>
          <ac:spMkLst>
            <pc:docMk/>
            <pc:sldMk cId="2191726940" sldId="268"/>
            <ac:spMk id="8" creationId="{00000000-0000-0000-0000-000000000000}"/>
          </ac:spMkLst>
        </pc:spChg>
      </pc:sldChg>
      <pc:sldChg chg="modSp">
        <pc:chgData name="Paola  Miranda Alves Cabana" userId="S::paola.cabana@unisagrado.edu.br::6d9be03e-e44b-4896-a560-2772ba36121f" providerId="AD" clId="Web-{3E60DB4A-4D82-5DE3-51A5-51399293253D}" dt="2024-08-05T11:28:25.300" v="63" actId="20577"/>
        <pc:sldMkLst>
          <pc:docMk/>
          <pc:sldMk cId="3657344509" sldId="269"/>
        </pc:sldMkLst>
        <pc:spChg chg="mod">
          <ac:chgData name="Paola  Miranda Alves Cabana" userId="S::paola.cabana@unisagrado.edu.br::6d9be03e-e44b-4896-a560-2772ba36121f" providerId="AD" clId="Web-{3E60DB4A-4D82-5DE3-51A5-51399293253D}" dt="2024-08-05T11:28:25.300" v="63" actId="20577"/>
          <ac:spMkLst>
            <pc:docMk/>
            <pc:sldMk cId="3657344509" sldId="269"/>
            <ac:spMk id="8" creationId="{00000000-0000-0000-0000-000000000000}"/>
          </ac:spMkLst>
        </pc:spChg>
      </pc:sldChg>
      <pc:sldChg chg="addSp delSp modSp">
        <pc:chgData name="Paola  Miranda Alves Cabana" userId="S::paola.cabana@unisagrado.edu.br::6d9be03e-e44b-4896-a560-2772ba36121f" providerId="AD" clId="Web-{3E60DB4A-4D82-5DE3-51A5-51399293253D}" dt="2024-08-05T11:41:39.937" v="96" actId="14100"/>
        <pc:sldMkLst>
          <pc:docMk/>
          <pc:sldMk cId="3076177034" sldId="270"/>
        </pc:sldMkLst>
        <pc:spChg chg="add del mod">
          <ac:chgData name="Paola  Miranda Alves Cabana" userId="S::paola.cabana@unisagrado.edu.br::6d9be03e-e44b-4896-a560-2772ba36121f" providerId="AD" clId="Web-{3E60DB4A-4D82-5DE3-51A5-51399293253D}" dt="2024-08-05T11:20:36.205" v="7"/>
          <ac:spMkLst>
            <pc:docMk/>
            <pc:sldMk cId="3076177034" sldId="270"/>
            <ac:spMk id="3" creationId="{C96B05D6-6336-797C-C895-281F78EEBDD0}"/>
          </ac:spMkLst>
        </pc:spChg>
        <pc:picChg chg="add del mod">
          <ac:chgData name="Paola  Miranda Alves Cabana" userId="S::paola.cabana@unisagrado.edu.br::6d9be03e-e44b-4896-a560-2772ba36121f" providerId="AD" clId="Web-{3E60DB4A-4D82-5DE3-51A5-51399293253D}" dt="2024-08-05T11:20:51.346" v="12"/>
          <ac:picMkLst>
            <pc:docMk/>
            <pc:sldMk cId="3076177034" sldId="270"/>
            <ac:picMk id="4" creationId="{D6F99382-BB81-BE9E-FA86-7BA3B4CD4F85}"/>
          </ac:picMkLst>
        </pc:picChg>
        <pc:picChg chg="del">
          <ac:chgData name="Paola  Miranda Alves Cabana" userId="S::paola.cabana@unisagrado.edu.br::6d9be03e-e44b-4896-a560-2772ba36121f" providerId="AD" clId="Web-{3E60DB4A-4D82-5DE3-51A5-51399293253D}" dt="2024-08-05T11:18:29.029" v="5"/>
          <ac:picMkLst>
            <pc:docMk/>
            <pc:sldMk cId="3076177034" sldId="270"/>
            <ac:picMk id="5" creationId="{9AD4555C-1655-8EDF-321A-6CF365B583B1}"/>
          </ac:picMkLst>
        </pc:picChg>
        <pc:picChg chg="add del mod">
          <ac:chgData name="Paola  Miranda Alves Cabana" userId="S::paola.cabana@unisagrado.edu.br::6d9be03e-e44b-4896-a560-2772ba36121f" providerId="AD" clId="Web-{3E60DB4A-4D82-5DE3-51A5-51399293253D}" dt="2024-08-05T11:21:06.144" v="14"/>
          <ac:picMkLst>
            <pc:docMk/>
            <pc:sldMk cId="3076177034" sldId="270"/>
            <ac:picMk id="6" creationId="{B33B8E9B-5A50-03C5-7113-8AC301FAE229}"/>
          </ac:picMkLst>
        </pc:picChg>
        <pc:picChg chg="add del mod">
          <ac:chgData name="Paola  Miranda Alves Cabana" userId="S::paola.cabana@unisagrado.edu.br::6d9be03e-e44b-4896-a560-2772ba36121f" providerId="AD" clId="Web-{3E60DB4A-4D82-5DE3-51A5-51399293253D}" dt="2024-08-05T11:41:14.623" v="91"/>
          <ac:picMkLst>
            <pc:docMk/>
            <pc:sldMk cId="3076177034" sldId="270"/>
            <ac:picMk id="7" creationId="{D8C0110F-3E68-13C1-5B34-DA4EBE2F3AE2}"/>
          </ac:picMkLst>
        </pc:picChg>
        <pc:picChg chg="add mod">
          <ac:chgData name="Paola  Miranda Alves Cabana" userId="S::paola.cabana@unisagrado.edu.br::6d9be03e-e44b-4896-a560-2772ba36121f" providerId="AD" clId="Web-{3E60DB4A-4D82-5DE3-51A5-51399293253D}" dt="2024-08-05T11:41:39.937" v="96" actId="14100"/>
          <ac:picMkLst>
            <pc:docMk/>
            <pc:sldMk cId="3076177034" sldId="270"/>
            <ac:picMk id="8" creationId="{92BD6CE5-A8BF-CA31-FBE1-6AE61B3A1B73}"/>
          </ac:picMkLst>
        </pc:picChg>
      </pc:sldChg>
      <pc:sldChg chg="addSp delSp modSp del">
        <pc:chgData name="Paola  Miranda Alves Cabana" userId="S::paola.cabana@unisagrado.edu.br::6d9be03e-e44b-4896-a560-2772ba36121f" providerId="AD" clId="Web-{3E60DB4A-4D82-5DE3-51A5-51399293253D}" dt="2024-08-05T11:55:13.825" v="154"/>
        <pc:sldMkLst>
          <pc:docMk/>
          <pc:sldMk cId="1377742495" sldId="271"/>
        </pc:sldMkLst>
        <pc:spChg chg="del">
          <ac:chgData name="Paola  Miranda Alves Cabana" userId="S::paola.cabana@unisagrado.edu.br::6d9be03e-e44b-4896-a560-2772ba36121f" providerId="AD" clId="Web-{3E60DB4A-4D82-5DE3-51A5-51399293253D}" dt="2024-08-05T11:22:54.116" v="19"/>
          <ac:spMkLst>
            <pc:docMk/>
            <pc:sldMk cId="1377742495" sldId="271"/>
            <ac:spMk id="2" creationId="{1F0ECBBB-B4A5-0979-14EE-B9DDE9882D81}"/>
          </ac:spMkLst>
        </pc:spChg>
        <pc:spChg chg="del">
          <ac:chgData name="Paola  Miranda Alves Cabana" userId="S::paola.cabana@unisagrado.edu.br::6d9be03e-e44b-4896-a560-2772ba36121f" providerId="AD" clId="Web-{3E60DB4A-4D82-5DE3-51A5-51399293253D}" dt="2024-08-05T11:22:47.522" v="18"/>
          <ac:spMkLst>
            <pc:docMk/>
            <pc:sldMk cId="1377742495" sldId="271"/>
            <ac:spMk id="3" creationId="{751C3D1C-B896-B6E9-B82C-6AD21CB768BC}"/>
          </ac:spMkLst>
        </pc:spChg>
        <pc:spChg chg="add mod">
          <ac:chgData name="Paola  Miranda Alves Cabana" userId="S::paola.cabana@unisagrado.edu.br::6d9be03e-e44b-4896-a560-2772ba36121f" providerId="AD" clId="Web-{3E60DB4A-4D82-5DE3-51A5-51399293253D}" dt="2024-08-05T11:43:12.034" v="99" actId="20577"/>
          <ac:spMkLst>
            <pc:docMk/>
            <pc:sldMk cId="1377742495" sldId="271"/>
            <ac:spMk id="5" creationId="{DE7DF753-F813-207E-3FC1-947057C2C65D}"/>
          </ac:spMkLst>
        </pc:spChg>
        <pc:picChg chg="del mod modCrop">
          <ac:chgData name="Paola  Miranda Alves Cabana" userId="S::paola.cabana@unisagrado.edu.br::6d9be03e-e44b-4896-a560-2772ba36121f" providerId="AD" clId="Web-{3E60DB4A-4D82-5DE3-51A5-51399293253D}" dt="2024-08-05T11:53:59.728" v="144"/>
          <ac:picMkLst>
            <pc:docMk/>
            <pc:sldMk cId="1377742495" sldId="271"/>
            <ac:picMk id="2" creationId="{EA183F32-026D-A50F-B760-3314A5598B99}"/>
          </ac:picMkLst>
        </pc:picChg>
        <pc:picChg chg="add mod modCrop">
          <ac:chgData name="Paola  Miranda Alves Cabana" userId="S::paola.cabana@unisagrado.edu.br::6d9be03e-e44b-4896-a560-2772ba36121f" providerId="AD" clId="Web-{3E60DB4A-4D82-5DE3-51A5-51399293253D}" dt="2024-08-05T11:55:12.918" v="153"/>
          <ac:picMkLst>
            <pc:docMk/>
            <pc:sldMk cId="1377742495" sldId="271"/>
            <ac:picMk id="6" creationId="{5B6B68FB-712A-0A5A-16A4-F26169AF90F7}"/>
          </ac:picMkLst>
        </pc:picChg>
      </pc:sldChg>
      <pc:sldChg chg="modSp">
        <pc:chgData name="Paola  Miranda Alves Cabana" userId="S::paola.cabana@unisagrado.edu.br::6d9be03e-e44b-4896-a560-2772ba36121f" providerId="AD" clId="Web-{3E60DB4A-4D82-5DE3-51A5-51399293253D}" dt="2024-08-05T11:27:24.469" v="26" actId="20577"/>
        <pc:sldMkLst>
          <pc:docMk/>
          <pc:sldMk cId="2349896544" sldId="272"/>
        </pc:sldMkLst>
        <pc:spChg chg="mod">
          <ac:chgData name="Paola  Miranda Alves Cabana" userId="S::paola.cabana@unisagrado.edu.br::6d9be03e-e44b-4896-a560-2772ba36121f" providerId="AD" clId="Web-{3E60DB4A-4D82-5DE3-51A5-51399293253D}" dt="2024-08-05T11:27:24.469" v="26" actId="20577"/>
          <ac:spMkLst>
            <pc:docMk/>
            <pc:sldMk cId="2349896544" sldId="272"/>
            <ac:spMk id="10" creationId="{00000000-0000-0000-0000-000000000000}"/>
          </ac:spMkLst>
        </pc:spChg>
      </pc:sldChg>
      <pc:sldChg chg="new del">
        <pc:chgData name="Paola  Miranda Alves Cabana" userId="S::paola.cabana@unisagrado.edu.br::6d9be03e-e44b-4896-a560-2772ba36121f" providerId="AD" clId="Web-{3E60DB4A-4D82-5DE3-51A5-51399293253D}" dt="2024-08-05T11:29:40.224" v="65"/>
        <pc:sldMkLst>
          <pc:docMk/>
          <pc:sldMk cId="2432756058" sldId="273"/>
        </pc:sldMkLst>
      </pc:sldChg>
      <pc:sldChg chg="addSp delSp modSp add del replId">
        <pc:chgData name="Paola  Miranda Alves Cabana" userId="S::paola.cabana@unisagrado.edu.br::6d9be03e-e44b-4896-a560-2772ba36121f" providerId="AD" clId="Web-{3E60DB4A-4D82-5DE3-51A5-51399293253D}" dt="2024-08-05T11:56:56.125" v="157" actId="1076"/>
        <pc:sldMkLst>
          <pc:docMk/>
          <pc:sldMk cId="4088558998" sldId="273"/>
        </pc:sldMkLst>
        <pc:spChg chg="add del mod">
          <ac:chgData name="Paola  Miranda Alves Cabana" userId="S::paola.cabana@unisagrado.edu.br::6d9be03e-e44b-4896-a560-2772ba36121f" providerId="AD" clId="Web-{3E60DB4A-4D82-5DE3-51A5-51399293253D}" dt="2024-08-05T11:48:16.373" v="119"/>
          <ac:spMkLst>
            <pc:docMk/>
            <pc:sldMk cId="4088558998" sldId="273"/>
            <ac:spMk id="6" creationId="{F6F599FC-1F59-8D51-7895-D1B0F249F4CB}"/>
          </ac:spMkLst>
        </pc:spChg>
        <pc:spChg chg="add mod">
          <ac:chgData name="Paola  Miranda Alves Cabana" userId="S::paola.cabana@unisagrado.edu.br::6d9be03e-e44b-4896-a560-2772ba36121f" providerId="AD" clId="Web-{3E60DB4A-4D82-5DE3-51A5-51399293253D}" dt="2024-08-05T11:56:33.171" v="156"/>
          <ac:spMkLst>
            <pc:docMk/>
            <pc:sldMk cId="4088558998" sldId="273"/>
            <ac:spMk id="7" creationId="{B0832FD7-9E59-49DA-B787-F92568616D98}"/>
          </ac:spMkLst>
        </pc:spChg>
        <pc:picChg chg="del">
          <ac:chgData name="Paola  Miranda Alves Cabana" userId="S::paola.cabana@unisagrado.edu.br::6d9be03e-e44b-4896-a560-2772ba36121f" providerId="AD" clId="Web-{3E60DB4A-4D82-5DE3-51A5-51399293253D}" dt="2024-08-05T11:46:57.917" v="103"/>
          <ac:picMkLst>
            <pc:docMk/>
            <pc:sldMk cId="4088558998" sldId="273"/>
            <ac:picMk id="2" creationId="{EA183F32-026D-A50F-B760-3314A5598B99}"/>
          </ac:picMkLst>
        </pc:picChg>
        <pc:picChg chg="add mod modCrop">
          <ac:chgData name="Paola  Miranda Alves Cabana" userId="S::paola.cabana@unisagrado.edu.br::6d9be03e-e44b-4896-a560-2772ba36121f" providerId="AD" clId="Web-{3E60DB4A-4D82-5DE3-51A5-51399293253D}" dt="2024-08-05T11:56:56.125" v="157" actId="1076"/>
          <ac:picMkLst>
            <pc:docMk/>
            <pc:sldMk cId="4088558998" sldId="273"/>
            <ac:picMk id="4" creationId="{6E0FC3BB-6881-5379-6B22-79E846BC812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E175-A323-455B-8EC1-33E3AB49328D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CC0F2-8DBA-4C65-9DF9-9CB0211A43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1700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E175-A323-455B-8EC1-33E3AB49328D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CC0F2-8DBA-4C65-9DF9-9CB0211A43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9449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E175-A323-455B-8EC1-33E3AB49328D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CC0F2-8DBA-4C65-9DF9-9CB0211A43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7754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E175-A323-455B-8EC1-33E3AB49328D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CC0F2-8DBA-4C65-9DF9-9CB0211A43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7506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E175-A323-455B-8EC1-33E3AB49328D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CC0F2-8DBA-4C65-9DF9-9CB0211A43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0797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E175-A323-455B-8EC1-33E3AB49328D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CC0F2-8DBA-4C65-9DF9-9CB0211A43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5969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E175-A323-455B-8EC1-33E3AB49328D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CC0F2-8DBA-4C65-9DF9-9CB0211A43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5010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E175-A323-455B-8EC1-33E3AB49328D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CC0F2-8DBA-4C65-9DF9-9CB0211A43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780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E175-A323-455B-8EC1-33E3AB49328D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CC0F2-8DBA-4C65-9DF9-9CB0211A43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5260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E175-A323-455B-8EC1-33E3AB49328D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CC0F2-8DBA-4C65-9DF9-9CB0211A43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8946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E175-A323-455B-8EC1-33E3AB49328D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CC0F2-8DBA-4C65-9DF9-9CB0211A43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726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1E175-A323-455B-8EC1-33E3AB49328D}" type="datetimeFigureOut">
              <a:rPr lang="pt-BR" smtClean="0"/>
              <a:t>05/08/2024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CC0F2-8DBA-4C65-9DF9-9CB0211A43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7916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unisagrado.edu.br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Gráfico&#10;&#10;Descrição gerada automaticamente">
            <a:extLst>
              <a:ext uri="{FF2B5EF4-FFF2-40B4-BE49-F238E27FC236}">
                <a16:creationId xmlns:a16="http://schemas.microsoft.com/office/drawing/2014/main" id="{3928CAE7-3769-1836-0211-5C181F6D0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4"/>
            <a:ext cx="12192000" cy="68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34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Tabela&#10;&#10;Descrição gerada automaticamente">
            <a:extLst>
              <a:ext uri="{FF2B5EF4-FFF2-40B4-BE49-F238E27FC236}">
                <a16:creationId xmlns:a16="http://schemas.microsoft.com/office/drawing/2014/main" id="{92BD6CE5-A8BF-CA31-FBE1-6AE61B3A1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4"/>
            <a:ext cx="12177622" cy="685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177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" t="30478" r="1" b="28508"/>
          <a:stretch/>
        </p:blipFill>
        <p:spPr>
          <a:xfrm>
            <a:off x="9982457" y="5953867"/>
            <a:ext cx="1514172" cy="451955"/>
          </a:xfrm>
          <a:prstGeom prst="rect">
            <a:avLst/>
          </a:prstGeom>
        </p:spPr>
      </p:pic>
      <p:sp>
        <p:nvSpPr>
          <p:cNvPr id="7" name="AutoShape 2" descr="data:image/png;base64,iVBORw0KGgoAAAANSUhEUgAAAl4AAAGiCAYAAAA2mch5AAAAAXNSR0IArs4c6QAAAARnQU1BAACxjwv8YQUAAAAJcEhZcwAADsMAAA7DAcdvqGQAAP+lSURBVHhe7J0FeBVHF4ap/fVS3K1AcWihFKjgDhWsFKgApaWlQKEFSp26UVfc3R2Cu7u7O4Q4nu8/39mdZHO5QAIJXOic5/lyc/fuzs7Ozu68e+bMbDJr1qxZs2bNmjVr1qxZs2bNmjVr1qzF026xsrKysrKysrqBFbDmL7NWVlZWVlZWVjebrqv5y5CVlZWVlZWV1c2ua2r+MnAx3WplZWVlZWVldQPJH89cTElq/nboK2/Gb/PR7VZWVlZWVlZWAShfZvHyjD/e8VWim7+dGPkDLX8HdYeVlZWVlZWVVQDKH7d4uSY+EJZo5i9xyhe4vJk1B/I/P7rTysrKysrKyioA5I9T/MFYfAHsqs1fopQ/4PIFLR7QXR7d7dE9VlZWVlZWVlbXUV4u8fKKL5B5IcwLYP74iLpi85eYIb2LAZeBLQNX93p0n6v7raysrKysrKwCQIZNvLxioMwXwnwBzDCRP15KsPlLxB90mcwYSjSw5QWsB0TJXT0oSuEqpZWVlZWVlZXVdZBhEXKJYRTyihfIDIQZxjHMkyTw5S8BL3QZL5fxcPkCl4Esc4CpXaURpfWjdFZWVlZWVlZWSSh//EEuMYximMXAmD8AMx4w4/0y8OWPmxJkvhtfCroMcBnPFjOdSsSD4EHxYDO4yuRRZlEWKysrKysrK6trKPKHl0cMoxg4I7+QY8gzxhNmACwh8BVv893QH3Rxx+z/ZCaMh4suOwNb6UUGtHiQWUXZRTlED7nKKcrlUW4rKysrKysrqySQlzfIH4ZFyCXkE3IKecWAGDnGQBj5xnjAyD0m/ivR4Mt3IybERCnj6fKFLlIh3XXMaEYRM88D4UEZqMojyivKJ8ovKiAqeBEVsrKysrKysrK6CvnjC4r8QQ4hj5BLyCcGzsgt5BdyDHmGXEO+Md4vL3wZz5dhpCsCL98NvN4uf9DFflC640iFJES67wxwPSziAfEAWQCFRY+IioqKuXpMVNzKysrKysrK6hqI3GEYhDxCLiGfkFPIK+QW8osBMHIN+YacQ94h91wMvq7I6+W7sr8uRn/QZbxczCipkRRJqiwi4sHxYEuISomeED0lelpU2kdlrKysrKysrKwSUb6sQf4gh5BHyCXkE3IKeYXcQn4hx5BnyDXG++UPvvx1Ofqy1CXNu6Kvt4uJM6qfAWame9FAF/tGmTm665hhEiSpkgfDA+NBlhWVF1UUVRJVEVV1Vc1H1a2srKysrKysrkK+bGGYg/xBDiGPkEvIJ+QU8gq5hfxCjiHPkGvIN+QcA1+m25E8ZEY7XsrrdUnzrsgN/Xm7GN3PQDP2edL9ZjxdBrroumPGnxSRNCuIKot40DVFz4qeE9US1RbVcVXXysrKysrKyioJZFiD3EH+IIeQR8gl5BNyCnmF3EJ+IceQZ7zwRd4h95B/yEHkIX9er3iBl3cFyuvtYkLsw/R6uxjlz4Az9n0a6CrU5N7ksLKysrKyskp8vXLnA3grfSpM6VwGM/8qj+m/l7tqzfizLKb/WRU/13oCL91+r9/9XpXueQBN73sQ7+YrhNeSp9LvftdLoBrffT+ap8mAtnnyo/E99/tdJ7FEvnE5h7xD7iH/kIO8Xi9ykre70Re+qDjm+6MXvLzeLvZpmi5GDrlk4Bn7QNXT9dYdd8HKysrKysoq8fXGLf/De6nvx/J/S2Nd3/JY06vcVWtdn7JY3ac6utUrhWbJbvO736vS7XeixZ334GMBpLcFkN6U737XS6DevO1/aJMiNT7KlUf/97dOYol843IOeYfcQ/4xXY6+sV5XBV7c2AtextvFwDLSnuliZAAa+0JLvCMFamVlZWVlZZX4apnsDnyQ6j5s6V0Ou4dXws7BFa9au4dWwI6hz6B/gyfxVrJb/e73qkRA+t/d+DJvAbx7931oLd/9rpdAtb71DnR4MBU+z50XrW+53e86iSXyjcs55B3T5UgOIg8Zr5cXvKgEg5dvNyOHTJqRjHSvsY/T6+1iINqT795+F6ysrKysrKwSX+8k+x8+SfUAdg2ogENjqmD/iMo+qoT9w8qKyjifwyvIZznn+1Auk/+5jmebg6Pk+6jnMOSlpwXsbvO737YCNq2TJUMrV20kH21k3XcEBHUdgaA2yW5H29vuvGDbd2XZe/+7B9/mL4T2d9/vZ507ZdtbY9JulewWWYfp36r7pNrc+j+fbSRPsuyDFGnwdZ78kj83H0kk8o3LOV6vFzmIPGRGOJqpJbzdjb5sFcd8f/TtZmT/JYPIvN2MpD7Od6HeLlGZdpJBKysrKysrq8QXgeez1A9g/5BKOD6hGo6MqepRJRwZ+xyC536DkJV/4MSyb3Fs+usIXvS5fP/T0ZKvcWxyPRwZXTlmu2PjquDwuFoY8UppgZzbLtjnu7fcho+z5UOvJi0x4u1WGNq8OX4qkBHf5C+MHzKnRVsBpffSPoRvC+bDR/fdi/duvTNuGgJa7QW8vi9QGO8LeL0n372/vXfbXfi6cCkMffNtDG/VBoPr1cYXyVPg60fLYEDjZhjwQj18kz6tpPu/OOm+d8v/8JGA17d5Csj/d8T5LbFFvnE5h7xD7iH/eLsbyUf+Rjf6slUc8/3RF7zYf0l3GnfAdxnRzcYZXjnZGOe9IA1WeF8yaGVlZWVlZZX4ek/A6wsBr0PDKyN0cnUEj68Wq3EVETzlFYSvHIrQGU1xYtZbCF/XGaGL3kfI7M6IWPsLQmR58KRnZd2qMduFTKyK4xPrYPSrZQWibr1gn+8mS4bfatRF/zYf4Id8+dA5XwF0SpcWA9/9DIt/aIPP77oFbfKVRd8mAkhpk6NdsjvipiFw1VHAq3OBIvhQwKuDfDe/dRCY6nDnA/i3QVOMeuUxXefHHNnw1SPlMeLNBvjn8Ufw/UMF8XWG9LquN90OAlufpkyDH/IW0P+9vyW2yDcu55B3yD3kH3IQeYhcRD7yF+fly1ZxzPvDxQLrmbDpZuR8FpzZlZH+nHSME5JV7igZtLKysrKyskp8tRPw+lLA68jIyggPqi7QRHByNaEiQqc1QeTKgQibUAknJtRA1JZ/ETavOU6Mb4vIZR0QMr6CrFclznZhk6vixOQ6GNu4rEDWrRfs8z0Br7+fr4+ezd5Gx7vuxseiD+5Nh+6N38TsHxpjZMPn8EGRcujXtD6+T58c7QW84qQhoPWBgNfPAlUfCXgpiLm/vS8w1fGuB9G1UTMMrp4en9z7ID6443Z8nKMkJnZ8D91KFMFnD6bBh3fcHTdNbiuw9VnKtOict6CCl+/viSnyjcs55B1yD/mHHGS6Gy8GXr5xXnHM+4M/8GLgmInv4gRi7N/k0EpOs0/3Gycfq/aBZNDKysrKysoq8dVewOsrAa+jI6sgIqgGQidWj5XAVtjUV3BywyScXPElItf8gZNrvkT41FoIndIRUSs+lPWquYrdLnyyANjkuhjbpKxA1q0X7LOdgNefNV/A6K9/Q8+q1dGjTCl8mioLujdogJ5l0qJ/vdcw8NOvMbBpHXyX5gF04AAAbxoCWh8SvAoWwccCXgpi7m8dCV7/ux/dXmmBGe/XRd/n6uLPRwrgQ9nnJylyoGethpj4blv0Lf3oBel2FNjqRPDKV1D/9/6W2CLfuJxD3iH3kH/IQeQhE+flG2B/VeDFgDEDXpw0jP2afJu3Gc3I6fY582tNfxm2srKysrKyunoZ8Do2qgoip9ZA2KTqsZpYCeHTmwh4BeHkovcQMbsJwidVleXVBL464eSqT2W9aq5it4uYIiA25dLg9U/dVzC80w/4pcgj+O2RYvj2obzo27w5+pZKhvdT5saIzgMwv3M7fJ3y3gSD1wd3JkfPZq0R1PJp/F60JH4vlB/fZMkp+ymJX2Vf/WrVwdTWtSTd2yWt2HSvMXhxklVyDnnHjG4kB5GHyEUGvMhLVwxe3MgLXozYN7PVm8B67vhREafY57T7z/rLsJWVlZWVldXV69LgVQXhQfUROe8jhE+oqN8VsujVmvK6LH/d+Z5A8Opw6+34Jn8x9H7pDfSu9gx6VquJznkexs/FS+Dnhxww++HRcuhRtRI63Xe3dh/GScMFr1/8gZf83/H2e/BTyXIY2uh59K5ZGz3LP4nO+R+V/dRBn2eeQ59aL+CP7BkuSNeA108CXux29P6W2CLfuJxD3iH3mGklDHiRj8zIRgNeVILBi0MiveBlRjSa2erzixhoxhdN8p1Hz/nLsJWVlZWVldXV65LgpaqKsAnl/SyvLMtFFyy/PHh9cLvAFEcuCmARsih6nzrIsg7J7sKH8nsHWcbfO3o8UjG6BHgZcXsG8TvpM93bYvbFdBk35rvNNQYvvl6InEPeIfeQf8hB5CHvRKoGvMyUElcEXt45vLzglVNkRjQyI3zhZC1/GbaysrKysrK6el0evBKuy4PXVSoe4HUlusbgxXc7knMMeJF/yEH+wMs7l9cVgxfnpvCCF4dQcodm4lS+0Ztv+7bgZWVlZWVllUSy4BWr6wBe5BzyjplIlRxEHvKCl+87GxMVvDiHhQEvDrFkhur4y7CVlZWVlZXV1cuCV6yuMXjVcTmHvGPAy8zlleTg5Z08lTs2c3hxqGWd9lKgVlZWVlZWVomvNskENlLfj2PjqyJydk2ETRf4ukpFzKyO0JkvYHSzcmid7Ba/+70q3fo/dLjjbvxYqAg63nUf2sl3v+slUO2S3Y6PU6bB9wJe78n//tZJLJFvXM4xc3l5wctMoprk4GXe0egFr7o/SKFaWVlZWVlZJb6+uf0e/JEmBY53LY+I/pUR1qfSVSu8X0WE9nsGU+s/ja8EMvzt96p057348e4H0CN/YXS+LwW+/9+9/tdLoL674x78mio9uuUpoP/7WyexRL5xOccLXuSgaw5e3lnrFbzWp88GKysrKysrqyRQ2mzYlCkHTjxVCCFlCiOkdOLoROlHsKdAQaxLk9X/fq9SG9Jnx5bsebEhQw5sSOd/nQRL0tmY8SFsyZZH//e7TiKJfONyjgEv8s91BS++PLK6qG5E1jywsrKysrKySiJlyYMT6XLjRNpciaqwjLkRkS2v/30mgsIzP+x3+dUqqdL1inzjcg55J7DA60SWh2FlZWVlZXXdlVngJGPOWPG7v/X+C8okcGXKIdN/uByuUOQbl3MseFlZWVlZWcURAStddv0/JF9RhBR6HCF5H3HgI32O/xaAZXhIFZKrkJRDcYQUfAwnsudzyofl4W8bqwtEvnE5x4KXlZWVlZVVjNSjkwuhxZ9G2PMvIOKNlohs3Q7hr7VAeM06CH2klAMj/wXoSJtNwTOsYk1EvPwaIlq/h4i32yK83ksILV1ZACyvA6L+trWKI/KNyzkWvKysrKysrFQZBLqy50N4rRcR9f4niHilmXq76OEKKfYkIpq1QFT7DxFW7XnH63Uzw5dAV2jJsgKd7RU8w8pVxYlsAlq5CiH8+fqIfK8jIl5/GyF5ijgg6i8NqxiRb1zOseBlZWVlZWWlIJUxF8JrN0Dkh50EKB5BcIpMDly5kBX8YAaECoBFffYVwio9c/3ivrhPf/v1Xc7/rwAOgwldepxfO5CZOot2LQanzipAlt3pZhTYinjtLUS8+77T9ciy8JNWwMhfeV1DkW9czrHgZWVlZWVlFSwwEVqiDKI6fISQfI8iJGcBAYr8sUCRLocT5yTLFUre/xgh+Ys53p6s8ntG+SSUmMBzA0G+uthv3uX8X5Vb8pXNAR3Z/4kMhEAqD07kLij5k08DhhQBKIdIttN8ZMuLkIeLIsT8Hifti4jpSRqEqvA6DXHChU8eOz1doU+Ud7oXuZ7ki12PYTVqO/vj9syfgJt6DzVNn337+98r3+Wahii9pxzSS1lnvkRamWTfBjj5PauUUy4pLwFrVZz15X+zjyQU+cblHAteVlZWVlb/cbEBlk96u8IbNkHwHQ/i5C9/IrLdhwoR9HyFFH8KJ//sovFNwfel0W7HsMrPONumzYKQMrUR+XYbhBYqLLDEAHxJlw2+aeCz5pVPafQVCGS5+Y375/9czk9+5/+ZcyI4fQlEvvMZIj/8VD7fRVj5UgjOmE/y2Azh1aoIRLigx+0yCBgWKY/QCuUQ8pAsT59Tvj+N8BfeRaj85uyHabv7vJgIoKUrI6Lle04+3Ji3k7/9hTNTZ+D0iDHq7aNXjL8x2D6y3QcCZgSb7AjOUgyRHToivHJFx0Nm8ufdt/7PY3R/M3Dm+z8/WWYZc8hxdJQykHJ4931EvNwQIbLMKWM3LUr/L4CQwmUQUkigmHkXAOSggNCadRDyiEBoiZIOLGs+uA/Zznv8SSTyjcs5FrysrKysrP7jYuNMgHiztX4G350KZ8ZPQnRUFCIaNUVIgWI4PW4iokNCBHoaIzh5egGxp2X9VuodCk6TB+H1m+L0gN4IKytAlCE3wpu9i6hOX2pAflilFxH1QSdE1quHkKdqIPKDzxDxUlP5rZ78/zkim76E0KeqIaL1R4hq/z7CnnrS8fCkr4hT738nEFMVYTXqIPLTrxBaqR6ifv5HtnkVIbmrI+LdDxAlyyMaNhAQfE7AsKqk9RQiW72PqO9/xcmPfkJYwacQ3uZTRH34CcJKlhIguURMVloBr/KSl5bvIjhVZgdeHi6Mc8uWI/yV13GqS09Effx5TDdsyEP5EdnxE8lLIQSnzIjQag0Q1bkrot4Q0MmZB6GVX5JykPy92gihJSsh4k0CVFvJR2lEtOL/reTYaiG88TuIer8dwkqVQNgLbyHys68RUb8+QrLQw5UdEW27IaJiPYQ+WU2OReCrTk1ENG6HqHYdZJsnEfZyS4Gy9ghvINt+2QUnP2uDsNovIKpVa0Q2a4qwlu0R0aYDTnX7XfJRAWEN35Jyk/NQ71kXAv2URSKKfONyjgUvKysrK6v/uDI8hJBHS2nAOLupgh/MiMiPOgHR0YgODsaZmbNBO7tgkXZHBqfJql1Xke0/VI9JSKnnZdtPENGsNaLea+lAQPPaCMlTAKHPvyGA1hHhAlORHwhMvPk+Ils2kv2VQ0QDWa/l2wIOpRDR6SeEPl5SwErSaikgkyYjgjOUx8m2nRBWoQrC6r4i27eT7Z5E6CMlEfVFSwG3DwSsOiAkf3GE12mAk52/Q8QLlXHyR4G3chUFUiog8oehiGrUUpeHFHhW8tJS4PIRhU2/ZUHwKlsVEW+3cY5TvtOjFX34CM4MG4VzK1fj9MQpWl466jFXISmHjwTABEAzFEGkQFHkG68J/Ei+n3lB8vcBQvIVw4lsTyJK4IcQFFqhEU62+Vzg6HOEPl0KYc+/JWUnea5YESHVmyPqnVdxosDTCH+xFSKeqyZAl0lA8E9ElH5e8vacANSnONm6DSJbNEdomfo42aolon78CuHVayKkUDVENhAwe6YaQuu/Kccr4Fu5CsLbfYawJnUlnRcFyNog4tlazoCJdz5C+GNy3JfzBF6lyDcu51jwsrKysrL6j4serwKPCSy1RkjhEo6XRxT11XcCX+cd6Fq8VGCmutPFlimXAFhpRLzeAieyF0H4K+/i5B+/I+KtNjjZ5W9EfP4tIls3EpASqKj7Dk5+P0D0I6K++QLh5Wsi4t0v5fufiGRw+juf4nTvf3GyW3cBrKoCBQJYLQSwCF5py+PUT70Q9V1nRH37q4DaC4jo+BlOftEJp0f+jPBaHRH1wUcIfaICIpq+gpN//YSIl6oj6qf2CKv1goAPvU/DZT8CME0EBEvVRdRbLRFaQMCLx+ivLNTjVd3xeKXMjOBUWXB6cpCWgbHz+/ZrtywBNSSH4/Fi92loZYGgX/5GZNu2iPzid5z85BOc/KYTQktXkPKtgqiOv8ix9hFo/BGRjV5BeOM2OPXPX4h8/wOEvdgCp7oPRuT3P8t6zRBSsgoiXn5HAKoGglNkQMR7fXHyA/mt0/cCpgJOjT/D6QED5Rz9hMhXGiC8bmOc/PNfAWAp+2cFaF99CWGN5bjrFJP9l0X4R18jrGFthHd8C+ENOyKifhOElqsh5fkhwp4W6MpowcvKysrKyuraKHNuBGfJrcHj4S83Uw+LEx/0kMDSDzgzfaZAUXWcYMwS444EviKat3KmWMhTAmHPCWQVyut0zT3xrKRTB5Fvt0XEa2/K/40Q/mwDJ1i9QT2Bk1oCCa8ivN6bAhavCwS8iog33kRYzcYCT801diy8ZlUEp2f8VklE1HgRIQykL1JGQKW5gJmk1fh1RLZ7Q4ChlcDWXwJ8rTSdsEo1RE8jtOKzklYLRLTqgMhmbyGsZFWECxRGvNUWYeXLyTEQui4CGhrjVUnBS8slRUacleP3WvSJEJ1yIzh5BgHVxzXu6kS2glJGNRH+jMDpg1J+6fIL7DVFeDOBp9feFgCtJ2Uhx/7K2wh/SY63cnXNc/irzRD+uvxe+yWEv9YS4dWfkW1aCtS2lnPRGCE5cyFYwDjsmbcQmquolPejCKsjUFWpmpSHHPfLbyK0gpRNXdm+iZT3s1LeZevI9lI+z7+IsCcKIuTR4gitK+foSYG5FlIGZaU8pAwj3pC8vPyyA108r/7KI5FEvnE5x4KXlZWVlZWVjmos/pTTbSYwoSPzGPsjAKZzeZmJQtNkQ2ipss56+QQEuJyj7YzHhIHs8j3O1Av8LtsF87u7PkcrqvdMlum6+l3+57J0HCnJQHOBDm6v+XhI09BtZZ3gFFkEdp5DeJ06CM6Uw+kWZNrpBarkU9eRZbpcAFK3Tct1LhHfRXFffN9iU4GY+q8g+P50CnonO/8q+k0/Izt+6ngGJd8RnOOrijuvmR6biOlklrxzn9pdKZ/muJkH/S75MMeieZf/03DaCvdYuJzrmQD6dLKMeaNYJjzGmLTlmJmWWz48B7H/S764DdfTcpBt+MlzofuW5b5lkAQi37icY8HLysrKyspKwUEgSycH5TxeBr4YC8VPt/HmpKJRn37peMDoFUtiT8kllbWwM4EpwcTf71coAk9IkRLOcT73go7iDL4rJYLvdnVPaoWXiBZtENnqPQcSL9Z1aaUi37icY8HLysrKyspKRe+WQERYzTqI6ujOXM8g8pwF9RVCnKk9st1HCKtYwwEuwpi/dK6ZZP9mXqrEVrocCCn6hM5aH/lOe4SWq6az1p/I96jA6QuIfP9j7foMkbIhhPlNwypG5BuXcyx4WVlZWVlZxYieGwEqzv0UXr2WgkfUx18gskUbhFWq6XQvuuv43f5mUnqBr9yFdXRk+KtvqCcwssNHOrEq5zU7kS2Pha54inzjco4FLysrKysrqziiN8sFCp2tnt159OyY5deze/Fai5BJ5ciPkIeLiAprDJiWw38BPhNJ5BuXcyx4WVlZWVlZ+ZXpTmR3Hj//S8DlKx6/0X+5HK5Q5BuXcwIQvHhCraysrKysbij5b3CtAkQ8P37P27UR+cblnMADL7793crKysrK6oZSiswITpnNKlD1YKYLz9k1FPnG5ZzAAy++hNPKysrKyuqG0bQZODWmP6L6fo6o/t9YBZS+QtTA73B63BA9T37P3zUQ+cblnMADL3diXGvWrFmzZu2GsTMnZiF8fn1ELH3dKpC0uAkiV7TCuahV7pm6Pka+cTnHgpc1a9asWbN2tXZ6+1CEjnocYRMqWQWSxpVD+ORncXbfVPdMXR8j37icY8HLmjVr1qxZu1o7vWM4Qsc8ibBJ1a0CSRMqIzyoDs7un+6eqetj5BuXcyx4WbNmzZo1a1drFrwCVBa8LHhZs2bNmrWbzyx4BagseFnwsmbNmjVrN59Z8ApQueB1xoKXBS9r1qxZs3bzmAWvAJX1eFnwsmbNmjVrN59Z8ApQWfCy4GXNmjVr1m4+s+AVoLLgZcHLmjVr1qzdfGbBK0Blwes/CF7HguWKPO1+sWbNmjVrN6NZ8ApQWfD6D4HXuXOI/rsbzleuiugvvnUXWrNmzZq1m9EseAWoLHj9R8DreDCiW7fDuTvvxrlkyXA+RUZg9lznt/PnEb1pM6KDpgF79jnLrFmzZs3aDW0WvAJUFrz+A+B14BDON2rsAFeyW3D+3tQ4+0gpnO49AOeGjsT5kmVwLntunEuTBec/+tzdyJo1a9as3chmwStAZcHrJgevI0dx/oVGAlzJEP2gANcT5RHash22VauHNUXLIbhhU+DOBxXKFMyeewGIjnY3tmbNmjVrN6pZ8ApQWfC6icErIhLnX3kN0bfejnOPlkToay2xo34TLE+eA4tvTYGFye7Cjpov4nzlZ13wuh3nK1TXrkdr1qxZs3ZjmwWvAJUFr5sUvBi31e5DRN+dAqdqN8S+Ji2xIlthLEp2L5YkexBLk6WQz3uxKl8phNZuBDyQVsDrFpx/sgJwzoKXNWvWrN3oZsErQGXB6yYFr3+7awB9RMOm2FS+FhYLbC1Jdp8Cl9GSZA9gYbI7sLfuqzhf8DFEszuy2JNuAtasWbNm7UY2C14BKgteNx94RS9YjPPpH8LZhx/BzuZtBa5uF9BKLqKni5/3Y1mylFiTtQg2l66KfV91RtT3vyCy2ZuI/PJ7RK/bAGzf6aZmzZo1a9ZuRLPgFaCy4HWTgVdICM5Xe94JlE+TFcGvNseaXEWx5NYHsCptHmyuVBtbm7fB+rYdsbjRa5heujLGP/YENn/TGZtqNsL2ek1wrv4rOJ+/AM537ekmGteio6NF/rsjnd/iyp95fzt/yZiyqw/0v1Q+rqcFYp6sWbN285gFrwCVBa+bC7yif/pdoOs2nBcheQpEV6yO0N+6YMeXP2D5220x+YlyGF2wGEYWKoYhD+VF/1QZ0euO+zC/yRtYledxbC1WHueLlHTA7dXX3VRjLVTA7vPPPsGTJR7Db7/8hJMnT+pyQsToESNQ7ukn0bxZU4wfNxaNX26Ick89gZ++/w7nXVDjej/9+D3KPFkKn3/6MebOno2nShbHyw3rY+uWzbrOqVMnMXrkCLz95huoX6cWWr7VHP369sHevXvjQNrY0aPQrPEr+ParL3Ho0CF3qWPcz5rVq/HNV1+gft3aqFf7OXzU8X3MmzMbUZGR2LxpI776/DN80P49Wd4BH77fHl/IcfXt3Qu7d+10U4m1JYsX4902rfF+u3exetVKd6ljg/r3w7vvtNL0mdbXX36OQQP6Y+eO7e4asbZl82b89MP3aPRCPcnT8+j0yUdYumTxZeDTmjVr1hJuFrwCVBa8biLwWr8B0Y+UQHS69Dj72FMIf6UZDjRrje3PNMCWVu9jer2G6JcyA/re/SD6P5AGAx5Mh4HyvX/ytBhb/ElsaNAU+xo0w7mcBRzweu0tN+FYO3bsmEDSi5DCRLVKFXBgvzPhalRUFN4TMJECxlMliqNX924oVrgg7rw1GXJly4yhgwfpemfPnkWVCmV5whW2xo4aiTtvSYa7b0uGaUFBus5XX3RClvRpkObB+5E2xQN44O7/Ifk9d6L2szURHh6m6xw+fBh1az2He+64FRlSpdBtjHEfA/r1ReH8efDgPXfhvjtvx/133a6fGdOkxLAhgzFr1gzkzZUDqR+4F6lE3AeVLmVyhcIVy5e7qTkeOQIX00hx3914UUCO+zD2epNXcc/tyXTbe/93G+6X/aRNcT+KFi6APr17xni2xo4ZheKPFkbK++/R9Zh3Hlc+yce/f/+FM/Y1TtasWUtECxTwigiqjpNTa+BkUA1Eyf9cxu+n5HvoROd7lPwfMaU6Tsny09O4rmw3Rf7neq6i5PewybKtrMvv/IyU79ye6TANs5zrhstvUfI9wl1H92PScb9fF1nwunnAK3pSEE6WKIvjdV/GjhebYnmqXFicLIXoPqxMng2bGr2OeS83xeCsudDvvlQYmCqjaoDA14AU6bHxoy9wtGMnnLs3jQNe73ZwU46148ePo+mrLys0ELz27duryyMjI9Xrw+XlSz+Fvr164onixZA6+X148N67UKp4Uaxds0bXrVaxPP4nsMV0xo8do/Bxn4DI9GlTEXLiBPI/nFMg6A7Uff5ZdPv3b023fOkn8dcfv+PcuXOaxtgxo5FV4IxpPyjbP/F4MRw5ckR/mzljOgrmySWgdRuK5MuDlm+9iQ4CTgS+56pXw8YNGzB37mzkzpFVYalG1Up4q3kz9YrlyJxB0rwTr7/WOAaY1q9fh6dLldD0kgucEZRmTp+mv9GaCXgRHnNnz4JXX2qI+nVrKdQR5B7KkgEzpk3DBkmDIEb44/G9+fpraPlmcxQrUlCBjnA6WiDU2o1ppyPCsX3DOqzbsBEbpH4dD4vCqZMh2CTnfc2a9XKd7NNrZd2qFVi2Yg02b9uGA4eDcexQiJvCeRw6fBCnoiKxb+smrJOHqPVr12L9lp04o87Qs9i8diU2rFsvv23GkWDnAeQ/bWfCsWvbRqxaI2W1bh227Dmsi8+disCW9WuxTspv3doNiDh9HufOnMXRvYekFGPt4K4dWC/3pA2bNiEk4owuCz2yB7v37HfLPBphRw5g7dp1cu/aiKMxZX4eoYd3yn7Xy/lYh+279uPk6cAMGwgE8CJM7R9cGcu7VsSSbhWxslclHB1XDVsGVsbGwVUVskInVMPWAVWxY0BlLP63Iub/XUHWrYR9w6tgaY+KWNSlIhZ3r4QdI6shakJVrO5ZEQtl2XJZtn1YVd1PpIDa9oGVZPsKWCr7WdO3Co6MroptkuaRiQ58EcT2yH6Zjm8+r6kseN1EHq/Z83H8hz+wsmh5LEh2GxYlu8MdycgRjQ9g2S0pseXZhljevBXGlHxaPV8ELuP1WvnJFwj58nuBLr5W6Fac//4nN+FY84JX9coV44AXPV705HjBi94kws39d92BBi/UxaEDB1HnuWfUE+YFL/4+Q2Bm757dAisZkfL+u/FqowaYO2c2Dh44gMOHY7sS2VXYtlVL9ZI9/mgRZMuYHpnTp0b/Pr3VO9XhvXdxl4BQLgGhUcOHuVsBe3bvxq4dO/T/qUGTkVNgh6A1Yfw4XUZ7oU4tSAVB2SdLxoDX33/+rl6qArkfwsMPZVMvGfdv7PWmjdXTV0GO29jQwYNRpEDeGA9Zx/bvKYTmzJpZuzONTZsahEJ5ciu4EeBYjtZuPDuwbgNGdOuJ2UsWY+GiBdh78DhWTZ2ICTNmY/bs2Qrv6zeux+TBf+Hzfwdh3vIlWLBoKWaONd3WpzF+wgjs374dE7p2x8S5cwTYp2Dc6KFYun4XQsKPo9e/nTF//lzMXbgEuw8ec7f779q5I6swdlQfjJi+EPPnzkL/3qNx5EQw1i+ZhTHjJ2O63E8mTxyHqYtWK3TNHDgeoe62p49vwvAx4xA0czbmLZiPA8cZMnEKS2dNwC+/90VwxCmcOh2FCaOGYta8eZgxcx527nUe7HAuEhtn90L30bOwcOF8rFy3FREnAzNUIBDA69T0GljwdVkM7FQGU/+qgLn/VMSJsVUx+sun8UG7Mjgm60SMrYyBH5fHGoGsQR+Wxs9vP4lxf1TE9l7l8W3HMhj+fXmM+Ko0xv9SAXsHVED/L0pjaOcKmCPprRtYVYHq7IwaGPddGfT7pDTmCLgt7FkZu/pVxj+S1rQ+VXBOfo8YVxW93ymFEf9UQfiUGgj3yes1kwWvmwC8Tp9CdJceOF/yCZwqWRYnatTFgUZvYKtA1qrcj2FxspSie0Scw+tObHi0LNY1boHZL76MQemzou89KdHvgbRY8PY7OPX5t4hOdhfO3Z0K0YOHuzuItYSAV6nHiiJD6hQolPdhhS92HRKK6L2i5ycOeMl3erzY3fZ8zWr6O71LObNmwjPVquDTjz7AmjWrdV+rVqxAPoEgert69+yOxi81VG9Uo/r1sHv3LtR73umCbPhCHZw5c0bjv+hhatXiTbzTsoXGqPXt3RMF8uRC1gxp8eN338gT7WpMGDcWpUuVkG1vV68V7djRo6hX6zncLaBIePrkww8UoJ4oXlTjxGgGvBjPxv0Ze/vN13HP7bcgj8Aaj5nHybRCQ8zt3+nGbNH8dc1/5fJlsW3rFvcXazeSHdywCRP6D8FKerw278LJqJPYMHsGxs2Yi03b9sI0y+cOrMDoVU73/G4BsVnjnDoNnMHkyaOwb8t2zB8+DU7kpNjZYxg3cRK279yGof27atzilm27EB7l9d38N+38kdWYMnEopi7ZgLXLF8iD1xhs2r4ZkyaNFIyNtSlDxmDD+u2YO3wKjM/q9IltGDtpEmYuWI6DwVG67Nj+LVi6Yj1WLJyBNdv2ICwiClOnjMSs+Yux5/AJXUftbCQ2z+uPwdOWq1ftwJHj7g+BZ4ECXou+K4fR35XFop6VsKZ/FZydVBXz/ymHr9s/jSl/VMDhkZUx4vMKCAuqgd29KmPWDxUQMbcmTo6oiH6/VULo9GcQLutMFrBa3aciRsrnxL8qYXWvSjgy3vFknZH9TPqxDEZ+XQarZPnOkdUE0qpgUNunMPy3ctg/rgZWyz6HfPAEJvaoql2WFrwseF2xRctN/9wD6Z3uQRH4AuwSpXG6RBmEC4Qdf7019jZ+C5ur1sWaPI8LfKXEqtQ5sLH6C1jV8j1Mqf4c+qXNggWvt8DZGrUljVtxPndhYHncIHJasLersXIFHDx4QJczyL5dm3cUvCqWfRr9evdCiaKPIHO61AJbbdHklZfUq5U9cwaFHXqQfMEraMpkTWvrli0KOI8XLSKwdp9CmO6vUgXs2L4df/z2i35/7JHCWLZkCbr++7eCHT1MfXr1QIN6dXC3AA9jrwg227dvQ/pUD+qyuwSgCuXNjd9//RnFChdAuhQPoMDDuVCqeDHtHmRMGbspp0yepHmZMG6cwmNagcZRI0dg4YIFCoPM/y+df9R1vODlDZJ/p+Vbuk92QZZ+ooSCZP16tREeHu6uIQ3x2XMCrO/oMVYs8zS2bHZgztqNZQfWbcLkwaOwee9e7GWX1jl2b0Vg08ZNWLtoFoJmzsOBCMGrvYsxbMkO7fLavnE1Zk5c5CSAKEwZN1nAaxfmDYsFBGk6MWncBGzfugEjhvTW+r/vwGFEnXa63P/Ldu7wKkybOhLz1+/F7m3rMWPyWExeuh4Tp0xw13BsxvAJWLfRAS85BTF2ZN9ubNm4DnNnz8SytZuxaNp4/PN3dyyYPR4//tsPwWGRiAo5jA2btmBu0HjMXbbKAeJzAl4LBmL0/E3Ys2sXjp8ITYSx10ljgQBeJwWIFn5bFhN/Ko+1A6tg65CqODOhKmb/WwETuwhk/VgWk34vh0GdKiBE1t/arRKmflsewTNrInJEJXzXsTSGflMWfT98CpNk/WODKmDUD2Uxu3tlbB1YGUcFvLgfBa/OAmSS3pZBVbBvTDXs7CPpf1MOs7pXwJTvy2DsbxWw5PfSmN6nKkJlGwteFryu3HbtwflHSyl4nUt2j+h/LoTdBjyQDshVEOdyFcKpfEURWe15RLz5Do43b4XDTd7G0Q++wLHeA3Cwb3+EtOmAc/dxBnvZtmININJ5EvQaPVvvvP2WenIIMKvcEX4HDuxH7WdraKzW889Ux7Ahg1BcwIhARDBijBNHQjLuKYNAELsgLwAvF3YIcfv378eOHduxWEDnjSaNJZ0HkD1jOgGmX1ChbGnt7ssq39nV+IgAl/GotXijGdq1fQd33ZZMg+tXLF+mcWFbt27BD99+g7tvuxVPPFYUf/3xG4oWEvCS7QrJeoyxYj4YfD940EDNhx5ryxYKjASyx4oU0u7T9LINQYnB/hEREWj11psx4HX69GnZ31ksmDdX49p4vOxa5QhNwlq+3DkwduzoOPFjjwug3ilAyK7V8LBAid2JxqmTkZKfcCmHk3JM53FWIPHceSff0QKYZ8+cF9A8h6jICISHynp8RZX+Kjd8Kbvw0DBEnTzlNEpcT8qK6Z08ZfwR0Tgt55rLoqLc9W5Q27dmM+aOn4mIM2ekXE5LPTiDgwJhjC+K2LsGYyZMxPrDAmP7l2D4ku0KXvt2bMT48WNwXMpq//r5mDB7NQ7tO445g8bioCyLjIrAohnjMGP+ChwPOy7XyjC9Npg2z8V/3c4cXIF5C6Zh+wmWx0msnTUSU9dsw/yZEzFvxWa9fnevW4Kxk+fjwK6DmD14PA6zXFk3j+3HgSPBOHPmFDatXSIPbP0wf8YUrN2xF0eOHsGSycMxe9V27N7DkdTnsG3RJEyaMQsnWMHPRWDb4qGYty1E9ntG0jgr6wRm7Q0U8FrwTXks6FIRxyZXR/CEajg5vipm/V0ek3s7MVv9Oz6BX9uVQ9iUGjHgdZxdg8Mr4m/ZdmXvSpj2U1mM+acywgZXwKQ/ymPTSAbUV0OwC16MFZvyczkslv0wnotgtUPAa8pX5XB4UjWM/roMFveqjO3dymJKTwteNPKNyzkWvBJs0ohHDxmBc3fcL9B0hwtfRneKnOklzie7C9F3pQRSZUZ02mw4J59n7k+L6HQ5gKx5EC3/O9B2K863bucmHtd4e/n3rz/Vs0Vv1HM1q+OPX3/GG02bKLTcfXsynVZh7uxZeLRgfoWhX37qrNsOHzZE47cIXQa8xo0ZrXBiuhqPHj2KqhXLKcR07/KvAgynfMiUNpV6yl6Tbfg/Rz3SU1Xg4ZzqoWJ3Hrse6RX7+ovP8XCOrApMZSWdHt26YmrQFDR/ral6oDja8o/ff0ERAa5sAm9DBLSmTJqo2xC+2rVto/llwC67NHkM/CRo6v7kk8uyZkiHmdOno/27bdSTxnxweggG8xMGH5D9M8+MIaOnLHd2yZMcJ4PsOeXEn7//ql2QXI/HNLB/P91vINjezSsxfPBADBs2FCNHT8CBPduwaOVKrN7jeOvCj27DnGlbsXvnVvTp3QVjxo/VkasLVm3G0X2bMGzocIwZMxzT5iwS+DiNDcsXYNCgIZLeEAwaOhpbD4YjeN82jBs1XNIfgwkT5yLKiWi+Ie1k8BFMGzkY3Xv2Qu/evbFs6wEEH96HscP6o9+gEVi/4xDOCCudObELq/ce0+Dt8wLoOzevwOB+PTBq0mwBsHOy7AyWTR2Lnj17oO/A4Vi6ejNOC2SdPxeFScMk7V490a1rfyxb7cQq/qft1FHMnToS/3btgT79BmDe8vVSxudw5nQ4ls+fgd49eiBozlKEnjqD86dPYtGU0egp56ZH9+5Yvn4T1i5fpHGhk2YuxLZdu+VBb5ubsNznTp7A2tXbsHPDCgzq3QPDxgVh3/EI98HiHPZvnCvnujd6yT5GCHAfCwnMEcmBAF6RU2tgR6+K6P/xU/irw1Po2ak0Ngytgs0DK2P14Go4K8B0YHAlzP67knq8DgyqgnU9KuGEbBc+pjIW9KmCkMk1EDyqCtb0qoTD8jn2m9L4rf1T6PpRaczoUklB65Sks/yfcujW4Un88/7TGPBlOewYUgVrBeRCplbHsXHVEDKhOg4OrIi1Qyx40cg3LudY8LoiizqJ82+9I9B0i+gukRe+jBg0z98IV47O6ydh7XZ32W04lzyDgtzFjHFIdWs9q14fBrizC41dfxRHFy5fugSrVq5Q6KDn6efOP7hbAt9++YXCjZQrXqxXRz1et8n//D5l0iTMnjVLPUtmugUGpxPM6HGqWLY0ShZ7RNetVK40li9bqp6xPXv2SKM/UNel56nTJx/jz99+00B27p8AxpGPTJPdhhyx2Ktnd4WdFAJrQ10P15edPtXj4ShDdmcSorgvdi2OGTUShw8dwgHZ3/z58xSy+Bvjxp6tXlX/Z365P0IYj5Gxbb/9/FPMSMxuApJ5c2ZXbyHzwnxx3RyZ0issBsp0Euci9mD0hCDs2i+AcIZP9NJwnTqAqfPnY/FOxyMXdmgjpoxZhw2bNmPSrNm6TJZihMDVmrkjMWLmUuzYsx+nzkUjdPNyTJ69BEdCT2la+7auw+zZMzBl4VJMmzkVW3fuRuSZG9nf5Rg9I/R4qtfT9YCo9+vMpeOxeN7PSjkZ4+TETjpn4ngB46Rv36eqxjJh+bGs4jid3DI054EWW67Ocnpt+T+7hf0avdKyjXN+fNeJdj2bp9Xj5TqwA84CAbyMToyvpvBzXD5D3CkkjDjykXFa3mW+IiRRBKaQCZKOpMX0TghMedcL9uyH65rl8dnHNZMFr5sEvMSit2zDueJPCzyZLscrkWxbsDiiDzlDsy9mWzZvwscfdkStZ2ugUvkyCh9tWr2NxYucmBX+zu61Zo1fwcIF83UZ7cSJExq/xakiGGfFCUWbv9ZEv68UWKNxstLPP/0EDevX03RfqPM8vvq8k3qNOLVEoxfr6QSlXmOXHydB5cjJLv/8rV0y48eNwVuvv6Zp1KxaGU1eaYS///xD49Q4pUSrt5prYPv8eXM1DXaXfvn5Z2jyciMNpOcEq680fFHhiekbY/dCj65d9Dd6rlgOHJHIiWMZ78Xuzi8++zTOcRubOmWyTgj7XI2qOmiAxz5i6JCA6qo4tWsOpixeixOx4wSkhTuCaXMXY9l2x+MVdXQrJk3ahC1bNmPIyOHYun0LliyYhckzF+PE8aNYMCMIMwXIVm7ajjmDxmD91j26nVroTiyZPwmr9x7FisWyr2kzsXDpMpyI8u7QmjVrV2uBBF70ShkZAPJ6nLxQFOd/99MspzQdASlvWuZ3Xe7+ZpaZ32PW8/l+zWXB6+YBL1p00HScS5tFAIqeL39gdSndhXO33IHzzVq4qV3eQkNDsXPnDhw/lvDh7SbOiebviZGB6hxVeOrUKXfJlRnzduSwOxQ8QCw4+HjMvGMBZ5GHMXbsWKzb7sD3mcgwhEWEYHbQNCxc7nTHbFkyCbPWH9G3DfTp3wfLVy3DX7/8ipVbd+OkrO/4eAR+x4/FpBEjMG3qXBwIczx621cvwMSgqTgYGgnj6Aka8AcW7TJzWlmzZi0xLJDAi+LkpZw01UyASgByJlKNnRSV60V6fuf3k1OcebjMBKlcX6HL3d5MyhopwOX8XkP/J3SZiVrN8usOXZQFr5sLvGjRv/+Dc3cy3ovdh/4A62KS9e9Pp/Bm7b9tB3ZtwNygCRgxcgSmzlqE0KizOHZwJ2ZOGIkRAlKTp89E6Onz2L13H5auWavbhBzejhWrNsp6uzFr6kQMGzka0+ctFTgPxs6N6zBlwliMGDUaE2cuxK5Dx3E67DDmTpuI4cNGYPrsOTgScRN6vKKjsHz+LMxdttVdABzZuQGTJ4zDRNGkaXNxLPwcIvaswrYDRx1gPXUce7atwqGTwNbNa7WL21o4Zo2fjHFjxmOS1KNpcxYi7Lw8FBzZimlB4zFu8jTMlDq072gI9u1YL8A/EZPGj8eGnYe0u3bdklkYN36cDmxZunaLPOidwTI5L2PHTZBl47B4jTONy+pF07Dcneg5IkrO3eoVOLh7M6aMG44BQ4Zj9MRp2HEwGAe3rZP0J+g5nDJ9PkIizyD61FFMnxqECbLfuQuWQk7rdbdAAS8CEEFo5b/lMfybshj2dRkE/emMYlzyd3kMke9cNuWvioiaXhMru5THtD8qIHRqTZyYUA2z/62IHQMqYdy3ZdD7s9Lo93VZrBhQBcfGV8Osn8piWb+qCB9TDQv/Ko9+Hz6Nvl+UweTfK2Df6KqY91s5HRU5XNKf1a0STsg+jTfsusmC180HXjh9GudbthOQYmA947b8QZavGP91G84/XZkvS3QTsvZftvDjh3QW9r0CScZOHD0oyzYi2IUkvjopylNfIsKicO7sGRzaux3rN2xCsHw3dmT/LmzYuBnHw8wsVedweN9urF+/QeO/bkYLPn4YE/r9icmzF+BQhHBYxB5p6Kdh7boN2LZtC5bOCML8JWuxdsFILNqw3Zl/KnQXls8diU2hwJwZY2Pmi/tP2/mDGNpzLJYsWqcxphy8M2fRChzdLEA1aRyWb96GHTt34cjePVgwYQRmyQPAli1bcTw0EvvWL8a4mYuwWbZj1/j+w8eweO5szJ07D1u2bsVmgdtZs6ZjzbZjmD9jMH7+7gscOBKK4PAw9B8zCuGhx7F9RRC6DRuDWWt24MiBrRg1crycly16DlfNmoi5y9dj1czJCJq7FBs3b8aefQdxNgCiBwIFvPjqn129KmB45/JY0rMSVveuhG1Dq2CBgNKEzuWwul9lrO1dEdN+LYc5varK8rL46vUSWNW/Ko7L9t2+LIN9I6tic7fy6P55aQz9oxIOja2GQ8Mro9sHpTHq+3K6n92S5qj2T2Poj+WxfkBlLPunPIb+XAFr+1bC2j6VMPSL0lgzqIrm57p6vix43YTgRQs+gfO1GyhMXTzY3iuBtFvvRXSvwBlZZ83aDW3nT2HT8tmYKbAwf/Y0LFuzFcc2TMKstZ54t9P7ETR7EcYO74s1O/Y44BW+B6sXjcOWMGDBnEk6Fcp/3s4dRNCYJQKybif2oS1YMGsS1q1ZhNGjhynwrFq1AafPnMK2VQswfOQYLF+zEaGRpzBl9BjsCfVOjXMSk0fOwO7dsV3bW7auw4x5c7By5TwsmDoY46fMwertezHcnVsQETsQtHQN9gg8h2wOwqSVziS4jh3FpLHzsH7JckyZOAEzZs/D3sMn4gT2Xy8LFPBiF+H4r8pixcAqOD2jpk79gJnVMfm78ljctQowuyaiZ9bE9kGVMfzHsljaowKmfPc0RnLS1b6V0e/7sgiZXB3R46tgCl8nNKIGoqdVx6Rvy2BhdwG2n8pidt9q8qRSE6t/KIdl/avg6JhqmNqpDLZNrIFz02vgLNP/twzG/FMJRyZeZ6+XBa+bFLxou3bjfLmqAlUMtr8cfN2Cc6XKy13FxtlYs5YYFnn8EAb9/RtGzZiHEb27YsiY6dixbg6mLFiJCLcb6uShdZg0ZzEWz5+AmUvXgn7E8yd2Y/7UkTgoFDZ31gT10vzn7dwBTB69RG5PzujC/euXY/b0Wdiydg4WLluKYOUxB3ROnTyJM2fP49DGORg2aibGDxmHtTv362+0s2fCMX18ENau2+kuOY8Vy+Zj4dJVWLxkpoDuGhzbtRpd+gzH38NGOasEb8K4+cuw/cQ5ROxeghEzVsEMxI04vAHjJy3E7gOhOHX6DE4G70HQ2GFYsO76v9YpUMCLMVsLfiyHGV0rIVT+Px0kyyYLGMmyWb9XVBg7JyC1QoBrwq/lsbBLBSz4tzwODa6E7p+WwdcflFbwOjW6Msb/Xh4LhlZHyPBK+KXtkxjzQ1n0/Php9Bawi5pVE8u/KYcFvQS8xlbDHAGzRQOq4rSAF/e5+KfSmN69MoInxX1x9jWXBa+bGLzEdFb7EmUErC4FX3doTFj08NHuVtasWbsqiz6HA1uWY8aCTe7AkVOYGTQLm7dsw6KZU7BokcDWkkWYOGkW1mzYLeuHYtLkICxaugLzZ8/BzBmLNZn5c6fqRML/eTt/BKP7j8PsWUuwbv1qTJs2Fcs37kXkroU6U/3CVWuwfv1GHNx/HHs2b8Qavpx82SxMm70a+3Zux7iJk7Fs5WoBrCXYtucAdmxYI2U8CyvWrMWKxfMRNH0aDkUBS5bMwNbtG3SXsyaOxNe93Xe9ntiKoCWrsCtUTtXZSMyeMgZLlq3EKtl+6rgJWLtxF4IPH8D6deuxds1SzJo5E2u3BDvbXkcLpBivUIGm4d+WxYy/BKr+qYAVvSthU99KmNS5nMZwLZRlY38oh82jBZC6csLVCuoFW/BLWXzw3tPa5UjwCpLtlw6rjqW/lsWy/pVxQtI+PrwyZv5SHqtk+fqfymNxbwGbaTWwq38lDP2yrL5ge+Hf5THwu3LYxRdtT3GC+K+bLHjd3OCltm4DzpepLIBF+PKN+SKMJcP5N1v7nanemjVrCbfo8+dw4sBuRHim8Dpx4BBOhDkvQV+7IAh///ELuvYdjjVbdyLidDROhx1C0MSxmD53Ccw7l48cORjnFVP/XTuD1YvmYsSwYRg3eQb2HnWmdzkXGYyFc6Zh2LDhGDN2IrbtDkbY0X2YOn4kxk2dj+MRzkja02FHMX3SaIyfOgcHTzj3uYije3TAx5SZCxAm5U87evQQwsKc9zKePXcWu/Y676KVBHDwWDDC3fVw/jRWL5yO4aPHY+veo86ys1FYPm86RsqyddsPOsuuswUKeFGc4iFkXFUEdS6LoQJg6wdX1df8HBtZBRO/L4thhKJR1XB6ag3sGV4Fe0WRLiCtF8Di3F8R46th+7Aq2DeuOrYOqqxzdTFe62RQdeyV5buGVMXhIbKtpBM6mSMZq+PA0Mo6a/0oAbL9YwW6gq4zdFEWvP4D4EXbsRPnX3xVIIsjHc0kq5w4VaCr8rPAgcC4UViz9t+xs9i8chFWbNh6U0wgay3wLJDAi6Lni/FdZwW4ogTEdJl8chkhLNLt/jNzcenvIk41YdLg6Eh2ExLKvHN0mW2YnrcbkWDGtM/IPq77aEYjF7zOWPC6ycGLxoD7X//E+byFBbhuxbn7UuN885bAXm+gqDVr1qxZuxks0MDLypX1eP2HwMvY1u2IXrAI0StXA1G2e9GaNWvWbkaz4BWgsuD1HwQva9asWbN205sFrwCVBS8LXtasWbNm7eYzC14BKhvjZcHLmjVr1qzdfGbBK0BlPV4WvKxZs2bN2s1nFrwCVBa8LHhZs2bNmrWbzyx4BagseFnwsmbNmjVrN59Z8ApQWfCy4GXNmjVr1m4+s+AVoLLgZcHLmjVr1qzdfGbBK0BlwcuClzVr1qxZu/nMgleAyoKXBS9r1qxZs3bzmQWvAJUFLwte1qxZs2bt5jMLXgEqC14WvKxZs2bN2s1nFrwCVBa8LHhZs2bNmrWbzyx4BagseFnwsmbNmjVrN59Z8ApQueBl39VowcuaNWvWrN1EZsErQGU9Xha8rFmzZs3azWcWvAJUFrwseFmzZs2atZvPLHgFqCx4WfCyZs2aNWs3nzng9YQ09tWsAkkTKgl41bbgJbLgZc2aNWvWbhqL3jsaUROexsmpNa0CSVOq4tSMesCR2e6Zuj5GvnE5J/DAKzQ0FFZWVlZWVjeSjm+bikMz38XhuR9bBZLmfIDD8z9H8K4Ffs/btRL5xuWcwAOvxx4rCisrKysrqxtKxR5BsaKFrAJUPD9+z9s1EvnG5ZzAA6906dPAysrKysrqhlKGdEiXMb18WgWm0vo/b9dI5BuXcwIPvLJkzQQrKysrKysrq5tF5BuXcyx4WVlZWVlZWVklpcg3LudY8LKysrKysrKySkqRb1zOseBlZWVlZWVlZZWUIt+4nGPBy8rKysrKysoqKUW+cTnHgpeVlZWVlZWVVVKKfONyjgUvKysrKysrK6ukFPnG5RwLXlZWVlZWVlZWSSnyjcs5FrysrKysrKysrJJS5BuXcyx4WVlZWVlZWVklpcg3LudY8LKysrKysrKySkqRb1zOseBlZWVlZWVlZZWUIt+4nGPBy8rKysrKysoqKUW+cTnHgpeVlZWVlZWVVVKKfONyjgUvKysrKysrK6ukFPnG5RwLXlZWVlZWVlZWSSnyjcs5FrysrKysrKysrJJS5BuXcyx4WVlZWVlZWVklpcg3LudY8LKysrKysrKySkqRb1zOseBlZWVlZWVlZZWUIt+4nGPBy8rKysrKysoqKUW+cTnHgpeVlZWVlZWVVVKKfONyjgUvKysrKysrK6ukFPnG5RwLXlZWVlZWVlZWSSnyjcs5FrysrKysrKysrJJS5BuXcyx4WVlZWVlZWVklpcg3LudY8LKysrKysrKySkqRb1zOseBlZWVlZWVlZZWUIt+4nGPB67+grFkzx/6fLXOc71ZWVlZWVlZJK/KNyzkWvP4TypIJmTJnQIaM6fST36nMmTP6X9/KysrKysoq0US+cTnHgtfNLnq4MmZMj/Tp08bAlgIX/89iwcvKysrKyiqpRb5xOceC182uDBnSIVu2LGjQsD5++OE7VK1aGWnTpka6dGmQOk1KpEqdAukzpHW6IEX+0rCysrKysrK6cpFvXM6x4HXTKksmhauHc+fCp59+jH379oA2dNgQ5M6dG5kzZ0LJUiVQtVpVFCv2qHrBsrIL0l9aVlZWVlZWVlcs8o3LORa8bkYxeJ7QlSdPLvzy60+IjIxQ6Ao+EYx58+eibdu2+Pbbb7Fo0WLs3r0bv/7yKzJlyizK4Dc9KysrKysrqysX+cblnBsXvBifZGOU/ItB9A8/nAt//PkbTp0+hYiICKxatRJLli7B1q1bMH/+fOzdu1dhjDZhwgRky5YNGTPZ8rSysrKyskpskW9czrnxwIuwlTFT+hjFwFeWuNMm/NdkysHEdH311RcIjwjF7t27sGTJEmzYsBHHjh1X0AoODhYQW6VARpsxYyZy5crleLzY3Wi7HK2srKysrBJN5BuXc24M8CJUEKoYh5QmbSo89dQTChbPP/+sBoZz1F4MLPxHoUGnixDoSp8+DVq2aqHAtWHDeqxbt05B6/z58wpZxgheBw8e1P/nzJmLhx56COlkWwOw1ptoZWVlZWWVOCLfuJxz44AXvVschVe+QllMnjIRZ8+ewdq1a/Daa00VFNKmS+1Mk+Bn+/+CtHxSp8TztZ7F2vWrsXHjBu1WjANc0cDp02dw6tQpKbt1mDt3Lo4cOYKxY8ciX758Wn5Mx9frRaijvDDG/73Lzf/md+86vutebB3vcvObv+VGZlvKd3mMMsuyLP49oWZ7f8u98v3dK5PG5dazsrKysvrvinzjcs6NAV5s2AgV1WtUxbz5c4QfCBNCEWIHDx7A559/irz58iBNmlSx3WV+0rlZxUaf4Fm4cEFMmjwRUVGRWL5iKY4cPaJlFBV5EocPH8GuXbuxeeMWrF2zFnPnzcOff/6JyZMnY8SIEfjpp5/wyScf49GiRWLm/NK0szpgwbgxyuyTXkZ+J6jxd35612GevL/7pqGgKCCdNm0qzTv/pzeT22mXseyf3kwuo7i92TfXMcuZnm4v9cPsj/9zmgxVqpRImZJpp46bhhwX00+bLm76pixjthelTPWgLuNvZnvuh79xOfer+Ze0vOtYWVlZWVlR5BuXcwIfvNggsgusfv16WLFiuYJEdPT5OJ6cyMhI9O3XByVKPK4NrQNf/514L5YRG/zPP/8MJ09FaZns2bsbQUFBWLhwITZu2IilS5di8ZKl2LFjJ44fO65er82bN2Pnzp3YtGmTdjueOXMab771hpRhCmTOJOCUIR3yFciDli1b6BxglatWVMjg/ipUKIdvvv0K77zTCg0bvojPOn0i4PYRHiteVOcJy549K156qSG+/fZr1KtXB82bv46vvv4Cteo8p8CTPUdW9c516NAO73dsj7daNEeZ0k9pfBqhi/BVt15tdHi/HZ57/hlkyZY55jgJhk8+VUrz1anTp3j//faoW7c2cuV+CI88WhjNmr2GFi3ewptvNpfPFmjcuDGeeKKU7tekQdWuXQsffvwB6tStpXOY8dhyP5wT9V6og5atZHspC+brlVdfQomSxbUeGsBkHqtVq4L32rdFJyn3t1u+hSeflH1I3riOv/NkZWVlZfXfFPnG5ZzABS82vMar0qTpqwIJGxUoCFzR0dExOnfOBbBoYObMmXj22Wel8Usn0EAPxs0PXwQIlhG7YLds2YTIiHCN7VqzZg2mT5+OAQMGYNmyZTh79qxTTh4LDw/HvHnz9HfGgbE832nbSj08hNc0qVOh1BMlsHTZYl3/t99+QVYBWu6PMXa0tWtXo3+/vggNOyHfotGzZ3eFJ3rfZs2aoev06Nkt5v8hQwYix0PZ0LbtOxqHZoz7Xrp0EWrXeV73/1ixolgwf57+tmLlclSpUglp0qRGxgzp8corL2HBwnly7s/o77QjRw7j++++Fdh6AwcOHNDjNXAeFRWFRYsWCgg20u5UeqcIiHPnzdHft2zdhIoVyyNFyuQoWuwRTJ8xFefOn8XpMyclX+cQERmm03C8+VZzLfMcApWcG41ducZOnz6J+ZIeYZNwR/meKysrKyur/6bINy7nBC540dvCRrJV67fVe6ON25lT0tie88AXFLy4zBi9OK1bt0aOHDmQTgDMe+A3owx4tX6npQDUEqxatULjuw4eOKjlQqDiqMaNGzdeAF8sR8IZgZUjHMMjwtCsWVPtQiM4sAuuZKnHBVoW6PrdunVRaCIQ0wNGWylQ1KdPLxw9eli/R0ga7Tq8h8dLPKZwROva7V8ETZ2s/48cORxVKlfC8uVL9fv06VMV1lavXiX5mI4aNaoh+YP34502rRAaSphjPs/J/r7XLsMqVapg3bo1uvzw4YMYP36swOMchTh6v5oLeDEPPPbFixdj6tSpkrejuv7ChQsUCO974B60ePtNnHK9gwTGn376QY+X4DV33mxdun//XgXLkJBg5/vBfXjp5YZ4++23cCLUWbZp0wbZxxQcOnRAv2/YsA41albTc8Jz4++cWVlZWVn9t0S+cTkn8MCLjRXjZthVxe6r4OBjCA8PxZYtm3HgwD6cPHlSGzjj8aIIEAbGaMePH8fPP/+MQoULaPeQtwG82RpDAhJhqE2b1pg8eSL2CqQSVLwWFhYmALFWYGe5wEyou9QpQ3q8Ro8ejdOnTytYsNuN4MVyomeI4LVw4Xxdv2vXf/W8sCvt+x++1WUEKILXseMO3NA2bdmE9u3fw6zZjpfr33//xpSgSfr/0KFD8MILdbF9+1b9PmXKJLz++mvaVfh48cf03HMOsnECVDSee9qcOXNQtGhRAbAf9Dtj+9gNWOyxR1G5SkUd4VqwYH40bvwKzgigHz58CC+//LIAeHb88ssvUibRUi+OomTJx5H9oawYMnSwpnPixDGBtLNYs2YVChbKj0cfLYK5cx3w6iLH+8STJfHqqy8rgNEIikuXOh7AeQJo1atXRf78ebXLdf/+fbr8p586a1eq7XK0srKysqLINy7nBB54MT6IsTr0qEREhGtDtnr1SvWYrF+/FidCgrWhBAhacbsdjWinT5/C8BFDUbZsaSc2J2N67b7UwG0/hXIjitCVM3cO/Pjj99i9ayd27dqB+fPnYuGC+dixY4d6eghdhCrGdO3Zs0e7FTlbPb/TGPs1cOBA/Z/eq6eefsIBL3fqDvV4LV6ov//z718KFISy777/RpetWLEMvfv0xLFjRzRG7MQJZ66wbdu2xHgqu3T9B9OmBen/o0aPUPgZNGgAzrrn8UTIcaxYuUxjxh7Okwsv1KuLAwf3CygF4/fff5Xj2oWQkBB06NBBwG2opkPIZDwWgWfZiqXaFThp0kSBrJ8U1o4dO4rPPvsUDRq8KMsd6KM3MG/eh9WrRm9ZsOT15186axct6wtjxghv9KDRvv3ua413YzlwPVpYWIh61Ah39LCxvtJD91DO7AKLY3QdQmOBgvnU6+XvvFlZWVlZ/bdEvnE5J/DAq0CBfOppMN1AUSejsGTpYowZOwozZkzDrt07EBkZLvB1BtHnzwpoXRy+2IW0WKCh/ov1NLCar9GJGfFoPm9gESjpkVnjemOio89q2RA6GDQ/a9Ys7UZcvXo1tm7dqrPVb9myRUcyTpw4UePAZs+erd4wGrsBc+bMoeWksVCpU2pQ+QLX49W7d0+N/UqZ8kH82Pl7XbZk6SL06t1DgYvvg/z55844cvSQ/kaoOi/niB4vdsfRxo0bg2zZs6BIkUIabD9tehB27tqOc+fP4KSc62+++Rp//PU7zkefw/bt2/TVRsyns+04Abhp+n9Q0BTkyvUQXnn5JR3BefJkpNSVCPTp20s9Wzz3Z86eVkBinNbefbvRqtXbCt4EVdqOXdvwxRefKZDRRo8eqeU5e/ZM/f71N18iefL71XPFblYaAZNdj6x/fDgglN17393InTunlOl4XYflmDffw8iQyYKXlZWVlVWAg9fQoYNx+sxpab6icf7cWWk8z2hw9Zgxo9RbsmDRPPVWnIyK1EbdF7xMQLXX6Alq3+495MiRTQO0b5YRj/TiEZT69euj5cAyI2SYMmGcEwPL2fVKrxFfFURwIWyNGTMGXbp0UTBj7BfX79z5B/Xw0FOjwfVpUiF/gbyYMGGcluPq1SvQsNGLqFXr2ZjuuEmTJjjvg4wKx549u1CmbGn1DhGkmB8Cihe8Ro8ehSKPFNIg+uZvvq4jA5u+1lhjpWic2JXxaP6MMMmuUXrrCJcdP+iA4sWL4bXXmqiH7fTpKIVDQiC9XjNnzsDuPTt126CgycgpoMauSXYr+rMdO7YrnLE7kcbYM8ZrffhRx5huxOHDh8b8zniuJk1eRenST+HLLz9XKOMxM/CeYG8D7K2srKysKPKNyzmBB15s0AhP2p0oMMCpIjjRZ79+fTFw4ACMHTtGGzwGXpt1fMGLnzQHQBwQCw8P03mrihQpgtSpnTmZOIWAkb+CCnhJ407vVOXKFbUblqbg5cZ4mXLwZ76ASjh7rVlT9WbR20U5M+GnxWeffeKUtRiD6I+4gfSMJeMUFh99/IH8fxZHjhxC0aJFNFaKsVvGGBvGwHnaqFEj8Urjl9RzSVuzZrUG+LNLlPs4eOiAQNt59SrRc9S9ezcMHjxIwGe/rk9v3eLFi/T/UwJai5cs1PpACw0LkfW7qreUwe7PPfeMTlfBbkROuNuu/bsae0YLCZX0Rw1XuBowoJ9CE4+HkLlggTMogPDGblBjjPPiXHKcPmP/Aeddl6EhJxT6CJg0QhmnlbDdjFZWVlZWRuQbl3MCE7wMRJ05c0aAYr1O8NmjRw9pwLuif//+6rE5dOggTp5kN1Jc8KKM+S4jbPCF0JUqVUImAQsWhhe+bkQII0ASkN59r43AaIgepxy589dTFpczBt4//nhxjVky4EWwYxctQeqvv/7AgQP7FY7YDUgP0N9//6mjBN99t40A2REd/cjg9BQpkuOZZ2tozBi7Ptkt2atXD4WpgQP7o2y50hqcT+iKiorQ80KwGjVqFKbPmK6B+r169UTevLl1aomHcj6kAfKHDx/GGAHvZq+/JvWgr3o+eazsTmRahEDGae3YsU3jAqtWqYzcuXLir7//wO49u7FkySKNNTt+/BgGDuqvsYScQoLePU6VwePjdhwdevDgfoU3QubmzZs0/wQ5M1rxzTdf11gwjgQ9L9DFvAwcNECn9aAnkuv4O19WVlZWVv89kW9czgk88DIeKkIDg8EnTJgkjewAdOvWTT1W//zzD0aOHIkNGzboCD12p3kBKz6wwdinxx9/LCaWyTSSNyJ4UYxBypUrB7p176LlEV8zZcXP7t276/xnTMuAl8KXpM84ppySPic8Zbce9cwzNTSuiWVY/PFiOklqpUoV8NBD2R3wkG3Lly+r3iEG01OMtatQsbzCHQHm6dJPafB70yZNdf41jlosXbq0AM5zKFasmAIR08qYMQMeeaSIwFxNVK1aWUdWMkieIxmZF07xULbs07q+Bs/XrIZKlSvo/wRHxltVrVYZtWo/r5Ox1q79HEoIZDJGjvkguBYqVAA1a1TDs8/U1GOjmA4/K1Qs53ZTp1IYZZ7oCWQdatCgPl5r2ljLhvtjWWm53QQxhFZWVlZWiSPyjcs5gQheDgxwRB7jkTjirmfPXhqP9Mcff6jng94vwhMnymQMkwEuo4uZ6V6jJ43zVelM5tJYm4ZSRz3egODF/BNmOCnotGlO/BHtUmVBM7+zm/HVV1/VWf+ZlikP8z/FsqL3iV2R/GTgPcuO+0+XIY3Ghulrddxt+RshRF+rI3kjoJlX7BB0CXipBWS4XerUqWSdNAp+7AZOnjx5jOeN6TMtQhL3zfUJPoQlfmc+OO0FxXS5Lvdj1tOJeGVfadLKOrIu4YnbMX0tO9mG4jHQU6f7SJlCPWE8TqbDbbg/E7Ol20jeeHwmD9wny8ikx/WsrKysrKwo8o3LOYEHXgSB8PAIfdUNY7rY5cQuRoLX77//js6dO+PXX3/FkCFDdDQeJwg1weGXAy/vb3379lYvEUeeGbi4kb0U7DolANSsWR3r1jkxTwRN6lJlQmPXLV+STfAxZXFR+QEL/e4pO64X37I06cVCb2bZPm4aug6/e/43v+u+3bT8eSx9l/lbx8g3bS673PoK7tzOkw8rKysrKyuvyDcu5wQeeJ06eQrLli3X+Zp69uqhs5536fIv/v77b/z222/6Mucff/xRux05K/m+ffs0AN8ARnzBa/2GdSj1xOPqydDGlg1nPGEh8OQ0+pkypVfP0iuvvKxTR9AuB170GLZr117KIYNsHwseMfIDI77yLbtLrXsxeb2NviDj/a7/m/y4v5vt/EGS7zJ/6xjFSTue4OXNh5WVlZWVlT+Rb1zOCTzwWr9+A0aNHON6uxzw+uuvP7WbkeBFbxdnLyd89evXT+eoOnHiRByvV3wsIjICbzR/XWN1borGk6AgMjFRbdu0wbFjx/RYL1UmfI1OoUIFFbwIP37TvgYy4HUxyLmYzDaJoYSm7299KysrKysrX5FvXM4JPPDixJ5Dhw5TqGIs17///os//vxDPVyEL3Y30uv1/fff6/9TpkxRrxdfJRSfbjVjXK9P395aIISVLJn9F9aNIHpeFJpcLw0DxjNmyoB27d/DUZ1bisfrTNGhU2ycd8qIoyBff70Z0nvil66nrgRovMB2tUpo+v7Wt7KysrKy8hX5xuWcwAMvxm717dtHoYtxXX/99VcMdBmPF0WPFz1fBDTObM4Rjgyajy940VavWYnHHiuqgdYKHgnsHgtkEb4Yf9SmbWvwZc80zmzPeb6c/8/pFAr6TkGCpxy76c6zsrKysrKySjyRb1zOCTzw6tu3L3r37q3TG9DbxdguwpfxdhG+TKwXXyfDl2HT63Xw4EGNV6LXK77G9+61aPGmBqUTUm4W8DKxR+xGJVQ1aFhf3+HISURpEZFh+v7EfPnz6jrcRj079Jr5pGVlZWVlZWV1dSLfuJwTeODVs2dPnbOLIngRughf3q5GgheBi92N33zzjYIaY73Cw8M11ish1qdPL4UU4/XxV2A3mhS8RBkzc9qFtDoVA6eaaNOmtb7ep9FLDdx3MjpTKpjjtuBlZWVlZWWV+CLfuJwTeOBFTxenjzBTSBiPF8HLC1/sbqTXi+DFub34KhnO68X3+LG78fJdjs7vK1YswxNPlHTmdbpZuhrZbSgwqYMG+L9AGOeY4nxWjE3i/+yK9K4fZ3srKysrKyurRBP5xuWcwAMvA130ePHTgJeRb7yXGeHILkrGevGdf/GL9TIB5if0NTOpUj+ITFmuf4B5osiFLcoLVYxjo3S5d30rKysrKyurJBP5xuWcwAMvA1z0dl0KvLzwRc8XPydNmqReLzPC8dJG8HLgq2ePbgIoN1d3o5WVlZWVlVVgiHzjck7ggRe7GglfBC/T1egVwYtdjd54L3q8GGjfq1cvnc3eeL0ubw54rVy5AqVLP4106TiZKuOcbKyTlZWVlZWVVeKIfONyTmB6vLxeLwNc9HYZ8DLw5e1uZKwXA+45m713hGN85vbizPdvvsnRjXw/oIUuKysrKysrq8QT+cblnMAFL8pMJ2HAy3Q18tMLXgSu7777TuGrf//+2Lhxo45wZKB9fOGL84HlzJkTadPyRcf+C87KysrKysrKKqEi37icE3jg5R3VSPD6559/VF7w8nq8OKLRwBenl2AX5MyZM3H48GGFLxNofznw4su2mzVrhjRp0iBDRifI3s5ObmVlZWVlZXW1It+4nBPYHi92NRK+vJ4vf12NhC+KXY6ErwEDBqjXi7PZM9D+3Llzl4Qvs3zu3LkoXrw40qRNrSP/OK9VtmxZ/BailZWVlZWVlVV8RL5xOSdwwct4vQhfxuPl7XI0oxqN14ser86dO2uQPZfNnj0bR48eRURExGVfoG2WE9C4PWex51xXOu3CjfoOR3aXZrkBPXY3Yp69Yv6v9hhu1HOX2NIysOVgdRklxjVnZZXEIt+4nBN44MWuRjOykTLeLgNcXvCi14ui18t4vujxIjwNHToUO3fuVPAysV4XAy+a+W3v3r2o+UwNpEmbypnzihORBvi8V8xfunRpkCZNKvXWqdLwu0iOw1nGz2uvtOnc92B685o+DVKnSelZz+TZ5Pta59fZH/PKSWa9ZUsx//yN6zDfF4rLRamp1CIeX+y6adKm1AlrfesR9xU3D0bm3Jnvvr9fmThJsNkf/08rdYYvSOcL1c1kuwo6+um+eN2T38QUy4Lp81PLVuuuV1zGMjB1OGFyyt25hv3tP1GVzflkGXJ/Rjw2c859z71XDGlgWXAbfduE1JUMel7Sx+Q/s5wP3+3iSPLAfXj365uHhIh5MmkY+VvvmkjqI8siQyYpF5aNV1JOGTJkcJSRZWcVq7hlZeqD3zKOp8w1e6X16r8s8o3LOYHt8TJTSpg4L8pAmBe8vPDFOb0YaM91FixYgOPHjyf4VUKjx4xC3rwPx748+nI3vesoVv5cuR9C5coVUbt2LdSqVUs/a9eu7ZF8r/O8owt+SzrVqVMLzz3/DPIVyKNeRF74OXPlQMVK5VG3LvP6nObXV/7SSlqxXJ7Hs8/VxCOPFo7TyPB/1oVnn62pxxNTjl75S9NnnZIlH3duWh6QL1GyuP5Wpy7X95GmQZl98tPzewJVp04dkfwv6fL/WrWelzpTSbvWs2fPrlOppE8vjX0GyV9m9+ZKGHPLISmk9SFnDlSSuluvHvNXS/MYV06+EyrW8xo1quHhh3MleQPBclJQyuC8GYIvnucnYYGecx6nabAcqI0r/s57DcMaChUqgCeeLIlST5RAgYL5dLm+dUI+L3YcXK77Su/sK3v2rJoH/s9t1XvvqXeXk1mPaZrt9F22PutdE0l5sewefjgnChTIh/z584j46VV+VYECBaziKF+MChbIj4dyZo8p1/jWBV9lzeLUa9Zvfjf3CJ4j73pWF4p843LOjQFeXgDz5/GivN2O9Hox3mvkyJHYtWuXzut1+vRpF6subxER4Wjf4T29kbFiBXKl4pNMiRLFMXXqFOzfvx/79u1Vr52jfZ7/d4v2uPKuk3Tat28fNm5ar9CiHhZR0ccewYiRw3DggJNXrnOh9uuxXCvt2bNLPvdiw4Z1aNasqXpfTPnSk0ioXb9+rayzT9e7UFzum65Zl5/78N333+iNL6OcL23Q5Mb30ccfYJ+cF/4et+z43Swz5+zqzts+Nz1Tvnv27MGWLVuwcuVKfd0Wu+obNWqERx55RBq7LOoJI0z4A4XEEI+f9YGwu3z5Up34+MJ6cOVi2W/eshEvv9xIoeFKG5pLyQBXvnx58EL9unLP+Q4DB/bH6NEj0btPT3zw4fsoX6Gs3j/ogdDtfPLB6/fhPLnwauOX0b1HV702mMbQYYPlAXAk/vzzdwHzWsiRI5sClJ4P95wwXQfa0uHRR4to3f39918xZMggufcNl/toF7zzTisUf7yY1jl9kPTs+2JiWdEr/fTTT8r99CfNT6dOn6JgwfzxTiOxxP0Rnr/+5kssWboICxbOkwfq+fpQHVcLsXChVVwtEM3H4sXy/6L5aPH2m1qHWGe0fP1c2zz3WqekvvDTe93wf56Pp556Aj/++D3ea9dWoY51OAbE3O3NNl75/mb2Y+S7P9/vF1vO/00a/tYPFJFvXM4JTPAyIxt9wct4u0yAPeHLn+fLxHpxm+XLlyt4Mcj+Ul2NvrZ69UqULvOUNg7+CjFQxEr/5FOlsGnTBjfngWWnTkbhhRfqxnQllShVXG8GgWinTp9Em7atkTp1Sr2RsGHj+X/mmRqIOhnhrnVl1q17FwUvNtTq/RN1/ukH99frb/QIHz16FEuWLMGXX36Bp6TRZR758JEU8MUbOMv4m2+/cnOQNNanby889FB2vVnrOXXPq788JUR8vRiPoWrVyujRsxuGDB2EL77spABVt25tvNG8GX7+pTPGjhuNDh3aIVeuh7Q8vfvmtVuy1OPo0vUfjBkzStcjiJYvXxYVKpYDPcKffvoxxowdJfe0H1CkSCFtOE0a2uDJ/6+80gjDhg1B/wF98cEH76NBg/qqd99tgx49umH4iKF46aWGF23IvKJ3n9DFe0r//n0V5AiUg4cM1Lzyt5hyTKSyvJR4jATb4SOGuWfU2pUaH/54P1NAoSfT9VYZcTnLO8dD2bQXJVt2PoDFgho/eS2xd+CVV15Ckyaval3V383DgNQJs65Jl2K94zVjfqeYPu+J3JfZH/dvtjV1zKxv5F1ugI09KRT/Zxq+2wSCyDcu5wQeeBG4/Hm8fGO9DHh5IcyAl+lu5Iz248eP16dpM69X/Cwa58+f0ydGuuz1KS8JGp/EECsZuyYIiprzaMayGTmxa9dLtLCwEAGvOnrBM+6mePFimD17pv4G8LVOFNc1csxfekkmnNN98r2drVq/rfk0Fzc9XjVrVkdISLCuE5tno4sZj8UcG/D3P3/qTUu7g1zw+v77b93fnfp2Ps55o5g/fvfJbyLpYkYIW7t2NTp+0AH58+eN6cJKzKdJxnU99lhRzJkzS/cZHc2Rx+b4jfznO76ibdy4XiDyCQFeAUjZr78beUKlT9iZ02sDNGb0KHz77dd4/PHHFEJYX1KlTqHXJRuCelL36cV6v2N77QLMlMlp8Ph7scceRd++vfFvl7/1Rf1cTrDhAwofVFgPWe5ly5VWrxPXK1S4QEzjxP293aoFJkwch3fatELhwgV1MBCvNYr5JLS0ePstDB8+FC82eOGy55HnhdcoPXb0ttEbV6NmNYVLwlj6dAJ+7rWhukbgNXjwQD2f5nqJK2v+jWUTe4/65puvtH4az5AXvAhYuR/OiQYN66t3k7D9yacfaagIl7PesA1kW8jQi1at3sarr76s9zRuz/R4ripXqah1ndc26zI9vNyW+6xV+zmtp/ny59F688YbzfTh87vvvsH3sr+PP/4QVatV1nzxvsP06XXlttwH08mTN7c+3JQrX0bT5/fXXmuiUMl03pa6XqpUiZg8meMLBJFvXM4JPPDywpavzLxeXvii+D/ByzvCkdBF+DKvEYpvkD2NjQDt8OGDaNL0Vb0R3ijgFT8ouHYWERGG+vXrOQHUUo68qXsb27j5vV75dupDaJgf8JKLu+YzvuB1sfrD5UbmWJx1//nnL71JOR4vxy3Om4VZP25ZONtcK7vY9XDqVCQGDR6AJ58spSDAG6LesK/yhsbtCXONGjXAsWOHdV8OePnq6ssiMjIM777XRvYnDY7Akr/8JFSsE7zmRo0ega+//lIbEfXoilKlSqFiXecx8pMxevRoscuayxgLxnS+/+Fb9OzZHYWLFNTrg40ava0pUz0YA1/clz6wPF5M4YkeLUJ7GlnGLsip04PwWrMmCkSsUwpskobZP+sbz1vrd1qiT59eMeDme0y8v3H9Rx4pLPfaf/Shs1ixR5EiRXI899wzseBFj9t1AC/WQ8dYH8x14r1eru01c2OYKSvH+IDA8+d7/bKM8+TJrd25EyeO1/XatX9X2tU/MH7CWO2uN5561k16ebdt34JJkyfg0aJFFOYIRaxzb771Bo4ePayQZ9JmneR9f9asGZg3b45CGb1b/fr2UU9qu3bvon2Hdro/dtOzh4EPMvTWNmz4ogNwkhbr9yNFC2uXfOMmr+g1/f4H7bVb/bPPPlHvML2+/D/nQzk0v97jvN4i37icE7jgZTxehC0veBnPl7fbkZ8mzsuAF71ejPXi96CgILnBH9PXCJkJVS9l9D5ERzvB+DNmTMVjxQ29+y/Q66kY8FoT+OCVNp1cgCWKYe682fobG9e4+TW61jdRZ3+XAi96wxy7VP7Mje7CY4kBLzlfvElRfEIz68Qti2t7/P6uB14DJi+TJk1QrxEb5sQALwIGY5boBTx3jtdZXNjy6srLwtmOaYySGzOD+FnmiZF/Nl4MfmccFr0DBBvWGQ6W4NN+x44d1INFwOK63PdPP/2IDz/sqOefYFStWhWMHDUcVapU0gaLabBcqlWvis8kzU8++Ujjw7h9pozS4KV8EBx8wG3oBeB3etwmT56ongHun9tXqVoJnT77FC1bvo3CAllsfAhl9K6x2/XFF1+Iaci8YuOZv0BeeYD9TQGNg0F4vrmcXZ4ERK0D1wO88l8OvK6mntzMZsrKMX/gxf+57L332mq3ePUaVfWcE5Z4vRC6WUe5LusXvbYMD+BDAOtiixZv6r3deRhIhdffaCZt0SrMmDlNvb0pUyZH9mxZ9TrZtHkDhg0fojHJ7GIkQDHuTB8UZFu2r7/++rN6wVjH+QDgra9e8HqpUUMdCMX0mr7WGPfcc5dCYd58D+u1R7DTB0WROdbrLfKNyzmB7fEifBnYMgDGT4KWL3h5PV4UwYteL8JXnz59sGnTJvV6xQe8+LvT8ETL+qfx1VdfSAV1Yjq0EAMIwC4EL++N6fqbL3g9XuIxzJnrgFfcm6XJM3Wtb6LO/pyuxpbSiKWSRiWLSsFLuxoTCbz45GjAK8bjRbtwm+tprP9nz/Faca4DPlUygJvXQGKAS8lSJbBi5XLdVyx0xe0qpK7czLkAdmzfJk/pVbRBycx5+a7y+uXxp02fWrtOxo4drbEu7N7gE3rffr0xYsQwuRf9ol0y5oGtTZvWcs/6UxsoXgv0dvH8E0BZJ1iuL73cEKNGjdAGh/DDhu35Ws9qvvk7Qadnr+7qvdJtpCFiTCLzwJHCbDQZa8Z1Ro0eifbt39P7A/PALkPGnDHui92Q5jj4yfPBLhvCIT0QBCzT8DKvHBzTvXvXi4CX/zJKLPkHL/MZ95q5XH2JrVNGl7eLpWnSutTv/uwii5PIuDPnGqARmMzDkylfns+ChfJj6NDBGizP8816RWAxdZV1jYDNesh6Rq9U1SqV8f777dGvfx8dics6xgeIt1u+pXWFHq9evXpoXCI9s4MGDdDQCtZNghEfRhj32rJVC62PzFea1KnUa/Xvv3+DXYn8NG0H88y6QA8bt2PMIussrzfur2zZ0gpbzGO6tHKdu8dowSue4EXYMsDlC1/8brxdRgQurwhfJs6LQfYELy7ja4RCQkIUvDhRanzMeeIGdu7cITefZ+RmJBWAMRqeinu9ZcBrVRzwMrr+ZsBLu05ExR8X8Jozx/3VaybPzk30ehjfdNCyZUukSsWnryyqtHIRM8YlJOS4u5a50cfe0OKaOQ4jx/75528Br4fkJuYEg/oHr7jbXG/TmDM3P2dOn5En5m+QTZ5emXd/dfGyEgDhthnlRs4n3VgvYlIdt5MmQwy++oqNjpR9JicffvOXAPGGzkaLXSv0FNArSG8R42E4upAjC+llYqPBuCuC1+9//KoNFONX2GC9/Eoj/Z2Qw+5cjQXr0F4body5c+LLLz9X4FCAY4MiYsPGWC92DfF6ypYji5yXrzF+/FgETZ2sXUQEoi+/+hx/EfRceOLIQI5QZIyNxn+xQZJy4P2DsWhffNFJ91+pUgWNUUuf0YnrY960q1Gg8rp5vNjVOGiQnsu4ZuoNvaPOPZ337LXr1mDChPHabcbPqVODsP/Avpj1zLocvT5v3lwppz/w0UcfSNm2QAeBib/++hOLFi/UHhKab3iKF7oo/r5jxw4MHjwIX0o5thIwfvPNNxR8f+z8gw6O2LFjO86e5cj6aJw4EeyM0FxgRmj6aKHzOX/+XGzduhn79u/FtOlTNV554sSJl9S4cVIPgqbgyJEjTmY99ymCF+uf0wXntGGsQ4whZFc4YwDZTc7fWT+MeI71U873hx91RNdu/2q9oFd03PgxaNjoRU2H9Yr1q2vXf7WrkJ98iCB0NW/+uqbPrkDWdXq86EXlyF/Wb8I1AY3d94wf44MM91P/xbjgVbToIwpe7Gqkp4xTxhDwJkwYp2mzy7J48aI655vmP4DaavKNyzmBCV7Gs+UFL7OMsGVAzMR7mVgvA1/sdjSeL/MaoYEDB+oQek4rEX/win2iGTFihNy8eAO8sI/8esqAV1yPV+xN4npb/MGL5txEr5ddGrx8g+sTVsasqw54OdBF+QevwDFT941t3bpVH0DSCRj4q4uXE2/gvKnzaZc3Y3OufXaTJDZt2jQULFhQ4SsxwIvHQk8A594i5BC8+CRPSDBP/OrNkuuTns4fO3+vjQy7Qwg3bCQqVCinjQcbLHZxM4CeQMXGj12HbLzowXrppQb6PU26VBq8zGXsrmHabEjpceCTf79+fbRsy5R9WoGNjZ3xJjCuplfvHk7XjQAcy4CeDeaRXaP0tNFjRujiMubZeDmef/7ZAAUvGiuPc+0QqDhwhx46Nuac6oCfbMTZJeuYU+e2b9+qHpvHBI55rCwjnht6Mvm9RMnHBNa/xIEDB3V977XgbRcIZ/369Ue1apwzLrdc15wUOaXGxjFNllH+AnlQsWJ59XqfPBWJFSuW6XnkOWH3tD/x3NO7w7ircePGoEyZp7Vu8FwXFPHT+7/5ZFdb2bJlBNwWaP6c8nEsLng55UuoYbc5vav03PL8ez1e7C5nVze3Y50jzBK+GH7zRKmSeh0TkFhmrMv0xjIekCMjGQvGEeysd6wnHGk7YEA/BS8OWuP/LAuCKadOoaeY1wgfOhhfSKAi1LHuG/BimbCrsXFjAS9eE9Km8LifebaGAhvT7Cn7L1rsES1/C14JAC8jA1sGsiiCFz/Nci9wmf9NvJeZWoJB9lzOyuh9cXZ8zKwXGRmJtm3b6s3WW3Gvt24+8Lp+eb8QvJzpJC4Er4Tn8UYEL1/jAwuvP85uz/z7q48XlTT0vJnzZshuBDP9ibcRS0rj3Gr169eXJ3XGiyQeLPBewAaeDREbiz//+l2nYWDjye5BHi9jtfgkTyBInvx+DRhmNwobV9YvpvP5F5/p3Ej0JJjtcuV8CPRmffb5JwoFhB4GKbNbiGma+xDvAfQEsFuHMMcRgByVRu8b71dsXBs3fUW3Y5A+zx0bV27b9t131NvBAQAEPjaI7I5kXpkP5s94vHifYQMceODF0dOhCp703jCPLEfmnbFwnMqDjbuxQ4cP4J22rTRtU95cl+DAxpxlz+XZsmVDp06dtKfEn7HeMl+FChXSewYfylmuDPrmvY7ny+yD551xVFEnIxVGeEyEHOaV4jlKJ9DnyNn+wQfvVw8mgYST6T6Y4gHZh/O7Xwkks56wPs6cOd3k0v0keH2p63nbL+aX55xeP9ZJdkkzDS2/NKn1O/PK7d56q7mOEp48ZaJ2N1Lz58/DqpUrFCRTpEwu988W+uBBeGI9I2xxWiaeB3alE4xYj3LkzKZgxXsg6yzBlA8uBuA4Qpfd7Zzr0OSH9ZPnlw8e9HQx//QeM2/33X8P7r//Xg0LofeLEzLznFrwSiB4eaHL/O8FLy4z302Ml1feOb3o8eLnsGHDdBJJdj0k5GZv1uXoSAb9pZWLIjGemhNDNyZ4+Yvxuv7mgNfbeoGb8uUNMS54XVmeb3TwMtfAqlUrUa6cM5TbWw8vJzbQPGZux5F5HG1IY7oJuRav1NgdRA84uxozJ9a1K+mwEWNjTdBitwqnYVDPkDTebAjZxcdG7Z9//9LG6IHk92n3JOfH4pM6rwl2u7Au0JPw4IMPaJoa0yVlRq8MIYr1kA05G8ERI4ajerWqug/jCeC+OBqMQc+c84tdNyxr49EgdDEt5pvLeS4YGM1Raxxdynsal7GhJxSzu5TbshGkx4uNKeGSjeu1vPfFgpd3OokLbaXWy9LqadIuJlcsIzbO7Io1xtF4BJl0GZxYIK5HWCkvDwT0qHAZzwHf5kAv6ZQpU9wt49rhw4f1LQls4Hm+WH4Eh0ceKYhChfMJ0DDmSKBLAKpAwfyYEjRJt5u/YJ6ARSE5NsIvu/Kcc5I6zYOuUgiUJZe6cq/CGudh4zEkf+B+OR+ptEy0q5BQwfxn4Xx7PFcpZF/3qZfPL3hxOgmeew94UaxX1atXVZBiHBYhiA8FtZ5/TuMCObKfo11ZhwjqHIVL0KdXyXhSf/v9F81X69bO6FnWe9ZJjUWU4yQ4cRAIu+AVvB7Kht69e6qnl/dbrst8EAQ1f1LH+BuB+ZVXX1JvW8WKFcApTjgoh93jBDU+rLB7k5O68sGHDw0E1Qrly1nwEiUIvAhVlHc+LwNe/kDMC14ELu//pruR4jZLly7VCVXj+wohb8PAbXhz5QXGSpbUT3vxEfOh4LV6hebRudCSviGLr10AXiVip5MINNhQ8GolNwK5gTkxEHyPYCoFrxMxwfVXZn7BS0c1muNnWVCBaeYa4NM/Z0O/kpsa6yoDYtnYO8Zri/Ez7tc4xoWJWzfmzp0rN/ASUg8TBo1+RfjI7IwG5EjCAQP7aQwXGyMeJ8uH3X4cmMPJTfmkzoaFT/6M/6FnjB4qBS9prBlsz8BiAw5srNiNybmN2LiwweT2nD2ecMV9Eiq4Hhs3ehPGSMPJ0ZD08DBfbOwee7woevRguMbf6kVQQJCGjRNgsguL3ZFO11IGvP32m9oFx4cMM40OwYuTuk6cMF4bbsIdj8vZhg2/T7kksliWcYPr/d8zli1bpo0vPUsGSHV7KRtCFb0gjp3Txpv5Nu9+5OSdBIctWzYrfHCiWKdsCW7ppUw/0Qm4fW3jxo1Snx7Xsib8ZMiYVsCtMDq8/67A9m/46efv0aZtS5SvWFqWtYuJaZw3f65Ad0HNG7fLnCWdPJA+imrVK8Woeo1KqFCxLH7++UeFKJ6v6tWqCQQ/hyc5ao/vB5Vj5NQ0/P+pp0vi2Wero2q1SlIXGmClO3DFa19/87Xk1ZlH0Pe8sV7w3BKw6ZWih9N4TullpSeJMVscSWjAnWXHY+cAEHYvsn4xn4Q31kGWIfdF8XrgqFzGGTL2kYHwvP+xnjEdU5d43tiuMj+EN44S5vVD71jfvn2krf8DpUs7E5vneTi3euHo6eSIXV2nX280bfKqemOvRf1MiMg3LucEHngRtgxgXczzxU8vdJmRjfxkF6OBL9PlyOkl6PXi55gxY7TbgRcSn4LjY9rouNf60WNHdF4T3tQCC7ySyuNl0ruyNC/0eAl4zU1s8DLQYnRlFgteD0rZ8qkwvQteHNXov7shvuYXvJLU43Xl58zXeJ2Ya4XXwp9//B5zDP7q5MVEDwqnJti5a7umxWP2PtjENS5L3DLhe1tff/11pEzlxIz4y2NCxOPhzN30BLCxoWeGjQ0bBcba/CDANHLUCJ06QhshKS+CDK8Hxqkw9kjjV6SB+LTTx3KvcrwGTneVE2BPzxg9hNwuQ3pnpnt6DbhfNoDcF0d4ESwYwM+Ghsu5PtOnB66HNKZsPE3euJyxOZw/iXlKK+vnkfxyvrPu0oAyH0yfYMC02FBybiTGSREw6VlwYOPqy/ByYnlcOKrxwjqxePFilCxZQuOgOMKNMKvbC1wVKBQLXgR9Nt78zUArzxWDxGm8j7Lri8edOTNDDdIKMNTRtzr4GmOGK1WqqNN1ONdDOuR+OAcqVymP1q1b4Odfvpdz1R+TJo/Djp1b3a0MeBWS/RO8OFt8GjRr1hg9e3VTEWJ69uyKXr27YcXKZToJ9e7dOzVAf/fuXQqJ2XMIWMj9KWOmtMibN5e0lX9j164d2L5jq64bFcU3bcQtp28IXi4MmfI14jKeU3ZPc/oITlVCzy1/43J6vOgFM+sTbFjXuB1jAglD7JakJ5F1lL/zN9Ztiv/zPJaSc0RwZxoc4c555ViP4rwPWdI14MRrgZ4tQhvzxWtCgdVNk3ljuux6rF3reY3ZS5/BAUOTVky611nkG5dzAg+8DFx5oYufXnGZF7wof12OBC8jQhe9XnwdEd9PlxCvV6w5FXnmrOlO8J48gV7vExsDXlfY1chGL74AeiV28mSkA14CqheCV/zzeS0sPDzMcX0rePFG4Dyp1agReODlH1biZxeHHf/muz7d/+z60Prvp076E2+uvEl+8+3XOH2ab5BgmrFTSFxoXJZ49dLsh/eVHDmyX/W1y+35hM+RWZx7iN07rCs8RoIKG3d6DtiIa1eKNOQ85/ydjVT/gX0VyEzsCoOFNQZLAIkxLfS6ssuHIybpbSBIEZzofWIQPrt42O1XsUJ5MDCZI+jYGDF95o2TtXL/hKgijxTS7RkozX0xEJndQYy1474MQDHWRxtBfpeyYXpaRiLmk4DHQGqOZuPxXIt734Xg5d848OPXX3/BWKmb9CbmzuPEGLHh5nQJDAo3FhQ0WRt8gjPhi8fLAQ8tBZY4U7tCmxwbu6Xp8apQoYK+89fXOFCLMMPtmRbBi96rdOnpKUwh54EDH/KhUaP68sA/EqdOOaMkOVqR3XUEiCxZeC9Ij6JFi6BipXIqvi6qbJmn8HytZzxv+Yg1eoBy5Mii0EVoK1gwL8ZJPYlrF15T33zzjdQP/x4vfucLsFlmrMesf1o+Un50MDCvvH+buqLg5W6n9ZqgmskBJdZTrUdSf4y4nv4mddPUL55bbhuTlpsu96efIoUrSZv71mvI5J2S9blPpsnfTXye7s/Nm1kvEES+cTknMMGLii94UcbjRRlvlxe8vIH27HqcMGECDh48qF4v/zd9/2bWPRHCJ+fX5CYmNy058f4K+VrpasCLx2O8GbyJEC4cnRAFX6VCFG75cmc+PfFi5s1bY7zmXngzia8xz8zriRMncPz4MXdfzK9X/pb5k3O8HN7N4Nzde3ah+Zuva4yFKV8d1Vijhq53NeYXvC7oakxYXWSwO8uYZWGOxfcY+VtwcLAOKjGAbc55Quq+1zjcnTEXGuvoqYuXEm+OfGrmUHfHCEJON+PFs3Fl+fNn5lidGLWyWh+v9KbMhoPnj7DTp09PhSDWbd70+RQ/cFB/hVMCE71gBDR6Xdj9woaeT+0EH95DuA1hqUjhQvr6IHbFsDuRaTKsgd079ChwO5Yhu6wIU+yGJCjR+/HLrz8pLPB3Nm6EsylTJum29FpwYlSWPbvcuC96B9il9HTpJzVgm/cQNqx6jco55bFwfywf7ofH+8AD9+lwf3ZZ0mPGfPsrm8RWfMGL8y2ePu10B3JdxgCxLCiC1wQPeB0/fhQff/Khlh/Lgw06u4AZnM3yoCeKjX9mAZEM6TOgbNmy+kJ5r5n6xJhhToybN19uKX+CN2PxnNfyUIQXTiJaSPLAcx59/py+tNqAlwMlfGF8KoHg5K4e1GBxnncOfPC1IUMGyvnmq+yc+Cl6mdhF6hjz5f+6ccCLg8OkbP3UfQM7fntyZP0YoBFddD2vuA8jd5l3u5j9+Yh1zvwfZzufZZQBvCzseuUyn/0Fksg3LucEHngRqgxsGcDyBS/vbwa+DIAZCCN4me8GxMykqv369cOGDRu0MUq41wsIjwjDO61b6cV6vU/y1YKXuYHwZeINGzbECy+8gBdfrK/Dzl98sZ4r/p9Qvaiii5gNCW9CvKnH9XhdmfHcscuII7E4z0v9+nXVq5ZwvaB64YW6muc6dZ9XTybzaso3ScHrKrsaCaCff/65gG0dPW8ctVdfjkPL5EUpE/n/hRfqoV69emjatKk+dHC+IZr33CfU1qxZrd052k3GG5/octcBn6AZ/3HgwH5Nw+yfWbjCbCTIzLFy+P8777SWBtXpHvKX18uJDTWBhrElHILPiR/ZiLKh/OjjD6V+rsO06UEKUvROMTh6tDSgnLeL1ysbY84bxXm/CGYKPbKMXSnchh4NxnFxvi56l/g7QYfrEuoIbGycCUKc8JTdggpLUm8JeQQuBsgT/hjzwlgdztHVr39fvVfQu0PvGoPruS3fj0fvG4f/V6teRb107LJjg0YPA0GRgwcYg8b8mdGYet79lE9iKr7g5bWBA/pr3JaBH4JX7HQStPP6OjiWL+9P7MriAyGBkrOtczABjy1TZsfjVblyZe1W9BrrEx9eOEJ+564dGDtuFNq0aaVB3YQsgjDrl6YjZUhPI6eEWL9+DZYuXazxfQa8+DvvkRwEYcT7JEcKzpgxzd1jrPkHrwsBzdcuBV7mXPoCjvccM68XW8+7zPe7WeZvW6/Mdpdah/Km5QUtLlOxTDV2Lja//nSp381vXvlbzyg+65FvXM4JbPAyYOULXUYGvowMZBG8vMBlYIxeL4IX/589e7a+Rshf0OTlLDw8VOcM0RE+fgr4WupqwItmGqTJkycrFHC4ffr0cqOXp2dHTtfFpeVnHWkoTDrmBpRY4MVpQXLnzoW777lLRwxxJI/zST3g+d8rruNdT5Q8Vrwxsix50Xqf5AIdvGrX4Ws5UuoNlY2ElrueA55H5zwwrkPn3sqSBW3bttF6TzPnPqG2bt0asJuK3Vd6MxZdCry0e0A+Ga90PmaiSwNeVw6ACTHj5aNxhBwhhuXkm9fLifWY4MX3I3JUFmfzZz3n8TNgmPEtBCh29RFoKlWuoNMx9OzdQ2OqjOeKjT1HXzFelOeIgMBy4khHTuVA8X+uz/IlWPGeQ9BiVybT4EuMf/3lZ92OYt4YZ8MGnvDELivmg12WHLnI2DBCBbszGYhMGBk5cngccdoLvtKLU14YD1ilyuV1QATfs8fXuRjPmZ53P2WUmIo/eLEOOeeX03mod9EDXrFdjdF6/96wcb0CELsduT4/GXt4+MhBdPr8Uz3HfKE5Y7waNWqkXmN/Nn36NA3w7t23p04TwbdyEHI5WIL1gOeJeeBx8L5Cz9SiRa7HS5bxGHnuOIq0e4+uKk4QSnjm/8tXLNU3SHjtysHLf3A9641zz3CuBwM4vEdxGT+Zd+aXDwicXDcGhGQ519Hjk+8mLXO8eg4zyXbpnVG5LFemoWmaNFxxG/7O8vL9jeJy/s7RqJqW661kWtwPy0KXucu5T9Zfrst8meOluI2mJfKtx97fNB3Jr0mHv/O4Yo5N8szfuI53Pd/9UeQbl3MCF7y8QMVuR9P16Atcvh4vA1re/w2AmVgver44/8q2bdt0fq74TqhqjBdu61ac7ym2S+p6iSf+asDLNEZTpkyWi5F9+c6NnhXnAnG5PAVe+BvjJCje/L1yfte8yoXOG3ligNeq1avwzDM1Na0nny6l3oc4eupJ+aT4nb9TJT0yy5xtWX7siuHF7QsQgQ5e9Goxj2wk/J0bs69Mcu540+WT9dKlS9wUrszWrVurU0qYwHC9cV0CvHgzIpAwtoXmdDGa1wTFv8vzwIEDGDx4sI4mS6h5AW8bXyEkUMQbZUz9jKdMeXbo4HT5sTHgjZbLzP8Gfpk+veLsOuHkleyaNCDFdTlVAOGLHiiWJa9lbkdPiPmfjQihi7FHnBLhtdea6HeCxU8//4j2Hd7ThwiFLzdvZt+83ih6G+kJ4wSe9JIxDxwxxi5IQhTBhiBKLxEhha91oVeNYM38s+uS3WR8XYxpcPR8X+KcJ5ZYDvEBr4OHDqpnj12hbzRvptMVmGuAx8qBB+y6JVzywYGeSo7Qo5eLHqbPOn2CxUsW6u88H7wPZsyYQa9XhqjQsxVrTj06c+aUDnxgHnPkyKr3kkYvNdBlHGxBL7o5jyxz/k9wJqD5vn6L5c5rxIgeRnrfP//8M4SFO1OvGLty8PpK6xNHQppzx/pCWG/QsL7CH8uadZPLny7zlE7VQM8b6zBfkcU3TrC8eExMg/WmadPG6s3lgwfjCTldCufRYncvwYWDF+iF51QUDOVgPcqdK2fMsXNf/KS3lTG2nACY3ykDOUyH6XM079tvvyVptVEPOrv2zbrs2ueIa57rtm3f0U8eF8uHZa/rSZ55rTBPnP2eD1B58uWOgVEeO8ueMM38Mh0+8PC64XrmuFkeHOzCgQKceJhvlODru+rWq63nkvn1vbeQb1zOCTzwIkDRI8VPNlZeEPNClgEv73L+b7xdJg3KxH2ZeC+CF5fTc8KRTpzXKyHGkXrsarzRwYsNUSx4TdIGgRXL3MAdsfF2lYmVNrbxiRUvVFfydMOgT4JXTL+7KzYGVwdePK7zOsqHN0/Oerxq9QpwJBKPP0arV8vnKve7/K5a7kcrsEbWYRo//9xZbmbZ9cKLk+cABy/eWPxd5HHl/KbdYdIgGQC6UlsjZcvpEQgA3O+lwIu/87yzMTSvXYqO81JsB77iY/37M3YnJ7777lt3SfzNC15nz57Bxx9/oOeADdfF8u5P3IbHxGHuHGqvryaR8vV9OmcjwQaD6bPbjnNrEbzMjZtlRiD4+usvHc+XNFy8iRtY43xeLF82EGwE6HHiPF/ZsmZRIGKDx9nw2QgRrNjNSTFuSZU9qzYOzAf3xe5BelHYlUYw5DJTD1nnmU9CGrfp0vUfNHu9qX5nQ80ufU4vwLg+AqK/ckkq8f4WH/BatmypzojOstP6KNvGnA85D6z7OmBBGn1OAspRmsY7wX3wuOmFMl2s3J6viCtevLiOmIw15x5E27Zti3oTec5MXUrvQjMbclPGLF+eS0LJosUL9HVB/F/vNVIXmL+Y8+CKaTC/hIdEAy+dQNUZBGDuCcw7z+vCRfOx/8Be7XrmfnlP+eDDDrodpzPJkT2bevKkxdBuag6u4XpseziKcs3aVTofHT2qvD9PnTpFAYRTPvz91x84dswZFXo++qyWGwHJHDfrGCHYdAdzagiOrtTykTzyHLEO8A0R27ZvkevYCQ9iTN+sWTNQTR6ieE1yRG6sOdc689K9R9fY8uZ5lfNO8GasX0hoMBq+9KJeEzwX/I3TvTBO2DGe6/O6Lkf0Egr1wUrEPDNcYN9edkM7+wsOPqYTvNLTzTrnvbeQb1zOCXzw8gdX/mR+9xWBi7BlvF/8n7Eu1MiRI3W0Cr1eBkDiYzcLeNHMcbPSc2JJvWlIJY5RJoqjSzzS3+Sm7V3PyL1x6A1FbnpeIEgM8OKFe+58wuPyLmfsAjDzE8XcsEVp5aYQ2B6vejHeEub9YtIbudRXdn/s3OlM52BAJKHG98jxqVxfRiuNizZUnhuMVxxqzxghdm05FreL0ehyxljMli1bIXny5GjQ4EWcOGHenXllxkk0TVeev3xfTObcceoFjjijF4Xq1q2LdhEZMXidy/hbn769MXvOLH2CVkh2y4s3ZpYNJzZlo8YGgvNwsVFqLfcXvquRjRC9MHwVC8HKeNO4HYPq2UX2919/6v684r4JWiYPjDWbNi1Ip/Pw5iHm2OR/lgWvAUIWQY9dw3zHKKdaYMyZxnbJNewtj6QW6218wIte3FJSJwms3MZI6z+BSMqNwMou8gMCGIzDIyTw2uFvXIcAoP/LNmyA+Yq4P37/I+adjY6xrjr1leeFsMEZ5p00pG7ogynvgw6IMQ8KZvKd78Pk+yEXLJynx8R9ePPqFc8x4/gc8ArV/RkbLGWRTaDFeDQJ56NGmeD6i9tFwatkcQXCAwf2OeAl9wkOEvjgAwe8+IDBeyFjFWmnTp3EF1920ldY8bVBe/ft1odXPtQ991xNhIad0HpJb+oLL9TV9nLt2tXQuMY/f8eSJYv0IYSjKHmsLHd6co8dc94vybnkOACE1wfLkPv+4qtO+rqlHTu24aefftAHJ8ZNsk4zNpHly65/TqNBzye79fnWh81bNun++fDCfTE9Ppiwe9kYR/8SvHlNcLb+t1o01znXCMgdpQwY2zh3Lif9jtbBDoROPqRz5DIfIvngz33x/Jr1Jsv9hQNkeGymLpNvXM4JPPDy7Wa8mIwnzNv1SNAitHllPF2my5FxXhS9XpwzjBPvceSXmc0+Po0ALx7eHFOlkqc/qTwxcgv4WoqVKS54JbwBp+2QxrhLVzd+jp9GbvduHOlvUvbyZOyrbt266nBujmRU960nr1cPXnJk0ecEvM5prBD/v/Txcjl/v5QcY8OSM+dDbp6ziJzzyRubM51EYs1c77jx/YNXbH7iYwSvJk2baLdT3rzsLsp7gfLKTYJTHbArlV0fvFFdyYASr3EuPHpc2NgoWLMB9wNe/I1P+ow34lsfHEvYMRrbuXMnyks6yZM/gOLFH3NvcFdu+w/sRy1peGOOwSfvFxPXpRj0/sYbzbQbgq9J4YzdhCMjB57kf9E70niy646wyvPOsuLTPhsU0xiwe4vdhqwTnJ7it99+1f8JaxzIwIaY4r7NdUXvDbt+mAd/Yr74yTzwk9NBsKtZt/c9X+45pKeMQML3N3IWewIgwyo4SSa7jjT/3u2SWCyf+IAXR6vWrFlDYCk3ChcphCJFCqtY783/PPa6dWsrYNDoMW/R4i0FcD5gspHk9UnArVChvABoD3AAFi1uu+D8v0Ua9V/kXDVo2EDrZK5cOaUMs0idIsSxy5gz2edQmOFUF0ePOmDBrkaGQ+TPn0/yWtivChUuiDxyTX/88ccxeTDG92oWLfYoChUsCM6I/+RTT4AvA7+cff3tFwJefEOB46Vl+fKezO46vrB7/37X4yXgxfseHwho333/ra47dNhgeVA/pzFnBw7u05deEy74ILdqlQtezz+j4MVZ+umJ42z1fDk40+ebBdidTdCjt5d1idcf/+fkqHyYIpTx86efftT6SPhkWMPadatx/NhRvY6Y5/sfuE+7SHl+eV1kzyYw1a+PjnTnPm+7/RadjPj3P37TaTz4zkvWe3pEq1evpi8fX7d+jbR72xTmCG8GZDnohPd7PggR5BkDTG8qewpOC3RyJn1OyUIvGOsAr40U7mhUvh6J87Sxa5pwyTpl7i/kG5dzbhyPlwErA1tGBsD4m9mWgGU8XAa4zP9magl6vLicr4Pg1BJ8qqH3J/7g1VoqaOzLlFVuY30tdSF4Mf+XP4bEMbMvrxwXMJ8S+GTtzWtigFfCzQDNxeTY8OHDBbxyylMPITqr5NcFL3fm+riuZ+c4E2Kx4OXr8TJ5iH+65gGBALVixQrMmDFdB4v408yZM/WTDxj79jkNDi0+9dyf8RohFBAWKO/59RW7njPKze69997DqZMJ6873NXqn8wlE0ktAaKE35krMHDYbD3ah8OZ+JTDBp3HexCk2VKn0NS+xonfF9zuvVW5roIvid+6fx8UGhHDD2CuK3hQGEjNIOCaPBCT55NM5b+q82Zv0vfLdt36mSYmMck40nUvIeEh5/XIbbkvvRkIANbEUX/AinKxbt07rOedpNFpFrVoV833z5k1xQkvYUPPdsb17cyoPp03gq+WYVnweULgOYw+Z9sSJE9GnTx9tZ5gW26XRY0Zjw4b1+pBE4/VD7znDIXjtMm/+xN+WLV2mDxy+McjstluxcjlWLBfJekyLUHe5XptvvokFL6/Hi/dkQkUMeMn5psfLgNePnX/QOsuHU3qlOEiDUyrRS0YIYdctZ8pn3a1V5zmER4QiaOpkBVq+WogjM+mJIuCwZ4VAz1GdBCGCDgeScPJXwhpfis1R08uXL9UHFb5ii3PccX/sVuRDJL2yjLH843dOjt4ZLVq+qfOyMTYxNCxEB0fwmPgapKnTpqj3il4s1mfes3784XtERoVrGvQqR0aGa7wkj5nXMtdlFyQnH+b6vM64nK9POnvutMbv8cGKxlG+vC4U2t1rhm0fjfGGLDdeTyxr8o3LOYEHXgaQDHx5ZeCLn8bLZZaZ9bktLx4T1+WVifEyHi/+zyB7Tk9gJlSNH3hFSMG/cyF4uTfFa6nrC17+jTE0n376iTQY8oTuXuCUc5Ff3TxeCTdTHheTYxeAl3oxnfikxAAv1s3Le7ziny7r6eVutBczA27xNe/6R4/KU2ez1xQUFAYuUecJEoQlQtPV2kcffST7c6CAo4mbvtZYbqhX2v3rHAu7fPjEboAooSL8qKSexEfebb3gZcR1DPRQ/N93uxix3EXe9OMjv2n5iOvx3CZ0u6QQyyE+4JUYxvt/fGDLXA8Xu4Z4XVK+v/tblljGdC8LXh6Pl77nUcqX9zd2IdMjRS8Wvau8vghf9HrSvvvhWwUIetoOHTqAlxo1VFAhhBDYjhw9qCNEveA1VcCrcJECmg69w4QcDg6hdyz4xDGdeJgeK9YtvuGB4SOcnoXT/LALn7DE7nzOq/Zq45cFvILVy03wYuzYpEkT9E0jPF+MT2acGrv+OOCBkLZ//z6dMuT48SMa5kAIpAeMnqvlAnVch924777XVrsimX96/ujdoseLXjuCF+sfoYqee86Zd17y+dXXX6BVq5ZaNpzehdchAZIvR6cHj/GDNL6aisdnHnbINy7nBCZ4EaK84GXgyvvdF7wof94uLuMnoYvid37yiYTwxe35xMMXnhKo4jPCMS54sYF25blhXCuxYgQaePGJku83S8dh9p68Xh+PV/wsLnjRe8k8Jx54MVaG3Q70lCQWeMX3Jm7WNTf+hGxL864/f/58uUEVd7roBDq859cr3nDSCXgxVmPXrp26bUL26TVOUvnMM8+ALwhmuXHiYjYW7Ja4MnPyceToIX1XnOnC83ccSSFfj9cldQmwTWyxDHyB64JyuYb5oeILXqxbvHd762p87GLrXgqSzD6819OljOsxb/w0upyZdH3TNsv8pXm5dOOAl/tATA8NQYYxWXzLyOtvvKZeTnpbGetH4wSxDOTnvHDHjh/VrmiOyuRcdTTJjYKbgldtAa/wUE2PI2kZksC50rg+98eY1D17dqmHi6Mj+eJ1dr3S2I3H3qRz5xz4ZTwVvVt808PaNavBSa45mIRdk+xmZ5wZu/sIZApef/+h3YrsQuZgAQbhs0uRU6oQughP9FSddN8gQOCiaPR6cZQxJwpmPBjBix40PmBSnJpluQAb48w4oInvtTxy5JAOLOBIVtZT3keYr0WLFmhZcoQmgcxcQ+Qbl3MCD7wMQHnBy8iAlu9vXvgywEV5Acx857b8NF4vQhgbXU4tYQj6cka3NmMfnBgv/zeMa6XABi/OexJ7474xwEvy6mkQY7sazUuyr6xs//nnTwGv7HHB6wpnrvfefM3/lzOznq/iY2Y9znn3xRefy02YI7Yu7e0yDTif/syM4gk3Z79jx43V+Bx2mTFNliHVs6cTsJ/wY3LW4bXO4HOO/GN+L3sty++EJn5yfXqk4istD4KqmwaDeTUtf/txlU3qIbfh9hw96Zumr0z6/tIyMo1AzKdsw8aXXZbG08HGgo0U/2eDxe5UrsN1dTvu4zL7SSzFF7xo3ushfvXAMe82lEnnYua7fnzWTWjeLrcef2OaRmb9S23jBS/TE8F6yS4/Qgy9OQQVeqD4vkjCAz1UfHii14dzofEBtEH9+hr7xDheBsLTlixeqPc3xnhxgnGOamT3H+MMjx49rF6szzp9Cg70iIyM0Nn7OV0G4YTdkBwcoXOXde+qHirGXh04sA8NGtTX+shpNU6ejNKuTr62ijA4dNgQuZLPY8LEcQp29KLRU8bYyzx5csk9fYgOxuK0LzxG1iN2dfK4OBjBDD4ZNWaketwmTpqg8bLcnvDIOdQ4V963330NxrDR6OHiiEsG6DNdQiJBkqMb+SDNLmDeyzkJMkdSEsZMXSbfuJwTeOBlIMoLU14RnAxI8bvveuZ3A138NMBloIsy3Y6c14tzhHHIMCeWjDuCxb+xW/Ltt1voDSlrNlZgowtvHEktC16JY7HgJfnVaTCcfCfeS7IJXtnkfMVO13GlMV40c4O91I3Wa94bs1FCbdasWfoiYoJXVpaRz3QhRvTkEAQ4g3eQ3IBp/vfHZZc6bnoxzqLD++3lSfRefRrlnFW86d922614+eWX5YnXGd3obXwub2a/ToA1rx968DT/FwEKAxzqpZJPgpOZwkEl5/YCub/xJs00WP8ZK8KyIXQZ+PEr7kOAkOvy/xzSqDlpyqd3f57/WXcvBXPcH3/XY5AHDDamnP7gkUeKqBeDw+jZJcTRZ+xmYlcM52ji/EiM1WE+mH8tK5bFZcAxMZQQ8LJ2afMHXlrGUgeKPfaotJ9/CuzwzRLROHXa8Rxx8AbrFacx4chvdt9xkA7rDuOf3mvXFkcFhui1Yl2kJ4igxVc0cXoOxlkRQvbu3yPX5jl5CDuFJUsXa/chPWJ8zyi7OF96uaFe46xfBK2PP/5QvVEcIcy6Rs8Z4ZCjJ9mdSONkt3z5OT1OuXI+pB46eqEYgM+0OP8Y198n+2aeObcYf+eIXY5M5EMFRUCcNXuGHgfXYdwajyHGos8rCBIa9VVpch3zQYTdl3x45lsiCG48Pr7FgGDILk2O6GbeTTmTb1zOCUyPlz+gMrBlAIrictPl6Btg75XZ1vxmwIui54uffH/j7t27dYbii3U3mhs7Ryx89tmn+pTIBprw5QBYbCFfK10IXglrwJPCbuyuRjmPXvBKK+CVKC/Jdj1ecr7igpc5VzxvDgwEovGVKS+//IrcpBnkHdtVdjERGDjqiU+tFzdzzP7qq7OMT6e8oXIiw/bt30W799rqUPG2bdvqWyjYDUkz1+blwIs/c94wPt3TQkODtfuBN3vvTdKfCBo8f3wq5hM3Y1bGjB6lDRK7RRzxf1ejR6s4T1evXj31Js1GgsP/eS3o6EI/+zHSm7s0Cnx/I0etjRnD9MY46Zr9yf7ZBcTGrWbNaprmpYBOjyGTM88Upxbp3PlHHZzBIG525dA7yVFobNzY/cKuHM67RI8FvSCcHFPnRJJGV68VP/tITBnwMlMZWLty++HHb2LAy9dRwHJmt97zzz+jXipOpvr0009qXeK55jXNNzAwtpLzV/FaYR2i94cB8fRMsW4RRjgHHL1hvE4IH3ny5tYAesZOsSvz6dJPKexxzjQCGK+JPHlzqXeI9w3mhaMVmzd/HS/Ur6tdmCa0ge8XZd7eljzWq1dbR07yOmFeOClys9eaaNwm88x7LCdlJTxy1GKZMk/p6F6OsuZ+uA3zwWMkpLEX66mnnhAILarzDrJbk2XBfDNtPmzpviRd5oV5Yrlwzi5eF1yvulyDHLnJ+4nvtUi+cTkncMGLgMRPr9fqYuBl4Mt3W/NpwIyflBe8+D/jvTiqZc2aNQpeBKuL3cTNspkzZ6BYsUek8NPICWHBXvommlRiJb2+Hi+zv9j9cp6XpAKvyzWsV2p0PTMGixdLnDzLBZQ483j9FQ/wSppjS7iZuu/kh92s9IJky8ZJGy/tVaGMZ+X333+Vhxgz47e/YzP78PcbzfF4sYuBioqKVDnfT+r8e3FnFI+fOdc2H66cffMVQs65503yEscmjQ2f9DnikE/NCTUOxWdwMgODGzdpjOzZOS+XUx/87YvXS6NGDTXuJT7WtWsXZM9Br6p73fkBSTZuefI+rB4FzmVFT2FCjIHRHF3GqSl4nr0NS1KIDSTnLOOs4JxvqW/fvlYJVL9+jl566UUpT4IGg719zpvUFYIEPU7e7mWtQyKeZ3Y/szuasGK6yll36YDQMACBEQIPt2ecmAFz1keTLruvGTPF9Zgu/+cyve9yP7IN98XfmQemwzkjtS7IMn43niruV+MzZRvmg/dqs4zra54lfabDYzP54Hox9dbdJ681Hhu35fExT/Ssc5npgtfryi0Lc2z85D5Mnrie8VLH7MMV+cblnMAFL8p4qrzgZYDKC18GusynF7woA2dmmUnPiF2O/G3atGk6tYQJsr8UePHm31ZuBqlSPyiVhu+p8qnI10isDNcPvLgf47UwInhFCnh9LI2UU1FNXhMLvAhBhGQzlNoRZ6xPqFZJOmv1k1MLsEvIXDQxeU60mesZXO8T43UVXY1JZ8xDrMeXrnnGV7Dx44jMrFmzXhK8eCPiTa74Y8U8we/Xsk5e3hzwin2w4iuIqlevLueaN+xLQyVvzIw344SnjjENc+7if4yHDh/GF19+4daJCwcqsB6yq5Ejo+JrvCaeePIJrWPaOPjc+Nlw0XvAd/b5zg1F85ZLXLE+xNbPiMgwjYNhHn3zneiSa5H1jd4Yekg4qs0q4aLXid3RpkwvKGcjAwwXWce3Tqm4rmd9rXu+YEddar8Xkb/9afr+8sHf/CyLo0vkwZum2QeP42L78sqs7+83I/KNyzmBDV4GpAwgmeUGqPg/gcrM58Vlxqtl1jPrcJn57ivT5cj3wG3dulW9Xpx3hTcdX+Oy8+ed5RwyW6hwfiHeFFLoDrH7K/CkVECDVxJ1NS5duhRPPfUUcuXKhfz587vKewXKJ8qvE43ypsQGK2nBi6MaE2c6iaS3aJ20kO5zTqqpT5GZGZdEMLkEnMjNh0+U7FLgUG7HAu3Y4hrjOjlRJSe+1MEV/o7L1YXg5a37lz9GAzO0kNAQjaUiWPjetHmtcHj7KnlAiK/xgZHD3AlY2s1BKHLrMtMnENNTtd/T/evnFufH4h4fvX3sbmJ63jwnpXhMLHvu0yrh0nublCHrwaUenKySTuQbl3MCD7wMNPHTeKmM18t8EpT4P9fxTqRqwIvf+b8BLS7zyqRr/ud69HpxOwbZHzlyREc4+nPDe2+cHPnwWrPGcpNMKQ0p3bf+CzwpdbXg5T2ehBu3MzdlI4JXlIDXRzqPl9elnVjgxXNUrFgxaVwyIUeOHK4YxOxVVo/4PYsr3+WxAcr06hAykga84jNz/ZWeh8Qz1nnGZfXt1weVKlaQxs6ZU4plwldKOZ8Xf7Jjg88bO0cmcUSRm6ro+h/bpYyz8RcoUACccdzfcRldLXjRWMbm3rJp80Yd7q5g6+5DIUm+M86EMW6OxU37Ytfs0KFDdCoAdil56zHPIb1dDBB2jNc9ByS4X+NpjPni612YP9M9ZPaRpHLrnt/frC4vXrcuiF/q+rVKOpFvXM4JPPAyIGREIKJMTBbF7wQwNmaEJY5K5KcXqrgt/zdQxmX89F1mZKBu7NixGmTP1wiZWK8LjcucG+fYsaOQL39u8B1Y/go7qXW14MUh9WwErhy+LrSoqHB89NH7GhPgvVkmFnixO5izS3OW6P79+/uon6u+Iv7e2/PpKy6n+mLQoAH6yiOO4NLYBpPnpHxJ9hVOJ5EUZs4/Rwm2b9/OiT9it6h7/ji1AT8vddPmb4z14Au0+W42x5ju9T22+BiD9OvWrYtUjE25RAN/cfCKPT7OCbhy1UqsWLlCp6nxnaKGZW3Km6Ohfv3tZ60PptuOngk+CAwaaEbyecvQ2dYrr/EVJuUrlBWAdOJYzPlivhmwPHmK8yJidh+qPPnesWOH3gc///xzHe3N+CC++YDD5Z19A8NHDFNvccw1comySkyxbJK8W/NmlzlX1+icWcUV+cblnMADL174vpDlBS/CkfF+eWGKDRu/G6jiJ9/FSJnfDZj5fjfgxe5Gb5A9A3gvZuaGFxkZhpde5tvN01yyUUoqGfCK7ZJwbs7xMR6DmYQvcS0anT77yO2CjS2TxIrxSirjiC6OcHNGq7p5TkrwSlKPl6kH8UvTlCtjf374ga8IYbwbz50TROuMVjSjd/3XczaMhO33O7ZHRITzYl/f+KBANV4H3333nb7oXbub/RwfdSF4XXhcfAAoWaqkvkOPcyB99dVX+jBHi1t/nf/56hVCkYnN4j6eevoJhShnHZafV455PWcm3ajISB0IwWvN+3ogpsnRiAzsd8ycF4rbRmseWU/btGmDevXqoVSpJ1C0aFGdTuWzzz6W4+qnM4szLQXFi9SDq5XG6fjCgXy/FBBbWQW6yDcu5wQeePkCloEs73cjerUITQaiCFv0fnllwMtAmlnXu51ZTsDjvqZOnYr9+/drzMTFzdwQgdGjR+hsutol46fAk1JX4/Hizdp4u7Zs2aLHzxGeBnYv1K8i/u4rz++//yoN97d45pmq8uSeVm6YiQ9eJt9mAIRRXDPn5/Jy4IBTC4ToEGKOTInJcwx4mQlUr8xYv64teJnjin+apgzpsXnzzTd1cESmTAJcPuClc3i55eMV6yKvg2HDBjM1VULzcD1txowZWj8v5b2OD3jxWuCIKI6g4ifnPfvss8/8zBHobLtv3x7H05rOeXhjTA5fsOt0M7p1NAaUHM8U51Qz9d9cw8Y40SXnPfLej/g/A9Q5V1Osea8BJ20aPf18r+fChQsxcOAAnb7jyadK6dQBmQSuFbw0hixpYMiAV1af5VZWN7LINy7nBCZ4EaoMbJnvhCwvgHmhi+BkoMt4uSh+Nx4wL2BR3m3N9lxG8Bg4cCA2bdqkXg7zclN/Zm5WwcHHnCdBuWHGeHiu0dNZDHitdmbWdW7m8WvozE2bxpeFO9MFMG4j88XlJw/e33n8WgZZ4s5hQiVWVyONeTfyb6YcYhuXi8tJg3F9LVu1lAbTfRWUPNE700lU13eFORa/svU11rXLdzVS8TMeNxteein4rtH169fri305AaJTLx3oceJ4Ep5njhitVKkS0qRJ4xe8nO9OfeDQctZ3Aitn+d+ylZ4a5tE06FdWZtfajh0/hpdffVm70Uw8jLf+8ngJHQUK5NO5uS5mvE8xVszEQLEMK1SooHNleU3OkH7y/sG5iVjXdOShANLEicYzReO5jK0bvF81btxY35tJ870OONt4nTrPq/fRXIP85P2pUaMGOqWFYzw/DtAxfXMv8DVOD7Nh0wb8KdBWpmxpzaNOops18d9PS9gysYTOPSULcgj8Z8+YEdnoiVRJudIba2WVIEmd8rv82oh843JO4IGXASvevAhdfHr0hTF+ej1Wpluxe/fu6NGjRwx48Tt/M+t55QttXJ/f2d3IzwULFuiNzfsme19z7nX8c15jhDg0nA2qc9NwbiRJLQNeq64iuJ7GN8Pz5sxGh10tVytf6KISE7zib2xMLifH+EaC1q1be8CLeTavDLradzUmvseLXeHNmzfHo48+iqJFi6FgwYJ4sUF9bNu+RX9ncPt5hS/9mmAbMmSIQEZ+9cRcDLxUAmY8Hjbsn3X6JOZdaL5AcCPYn3/9odM4ELB4XKbuGvhkd2B8wIuDKMx2aQXCOBhk5UpzjTpmYIovFeZ74vgOSsJSzWequ3FVsWagKDQ0TB7y6uu5pteL5lvOHNzyww/fKSB546J4r6DX6ttvv5Z0vB5cpu0A+qXOF3/jMfCNAZk5wlXfaxpbRokhL3hlFXEU7UOZciBDztxIlTcP0jycB2kfzivK51F+UQE/4nLver66ku0utg11pdv5W9/oSvJIXcl2l8rjlW7nb32jK8kjdaXb+duGSortLswj+cblnMD0eBnQMv8TvgxwUcbb5YUn4+0ieBG4jIzXy8h4uLid2dbAFz+5H8LXqFGjsGvXLp2k0duldaE5yw4ePKAvCE0jDfW1gi4qxuN1ldNJcGqMmFeU+NmPI97EfeVvPf+6PuBlyuNScixpwYvTSRC8Em9UI72xtWvXRooUfI1LevWssGv08y8+0yk9aOfV66T/JthY9zt16qTwwHoRB7Zcsa4bYH+kSGFMnDRetzXdX5dqyAPR+M64kqUe17rqfYCKAS+53hICXjrbdbp0KF68+AXgZc43X43CrkV6DDkZI+eUO3PWPPA565hy5LxzpUuX0brEe9WF5et8nzlrur6/jl40cww8TwRHjt79+JMPdUSl04UZD/Psht5VvrQ8fXp6tWOv78QQYUv/l08Fr8yZkOmhPMhUux7SdvgQyTt8geTtv/Loa9E3qgfa+dNXF9HXIn/rU/zN3zbU17hf1vEns879PjLb+duXs+2F21CX2s6RWcdXV35s/rehrnQ7f+sbXbhdbHlerDz8b+foUnmkrnQ7f9tQl9ruwn2Rb1zOCTzwMh4uA1zmfy908dMXvIzXirDl9XgZIPMuN9+N+J3rUUyP3Y09e/YEJ+Y8evRoTHfjxRoRNjJU37699QlTuxh8bihJpcQCr2nTggS8GFB9sbwTsvjbjQZe8bewML78nOBlXn7uzGicOODFmes5j1fizVzPetmgwYvasDMYnrBITw1fMxMUNMlZyYWfKwUgviqoYcMGmi4bbl/wIpCwzhMa6r1QJ+YVQQ54ObqWdjXHSgsPD0PzN193jtfjLUoYeP0hUGKm4BAolfNTtWpVLcu45uTzxInj+p5ExoNxVvw5c8z1cWGd2LFjl9xn+uk9a+7cuRccq/nOd801afqq1OUUyMyuDh6H5If3Jnoweb74+pU//vhVYHNxvGIYvfsaMGCAAFxu9aqZMkoMZZU6nNntwswqZZc5czqkzZMfKVq9h/v6Dsf/+o3H//pM9NEk/K83Jf9foAkXkb91vfK3DSW/9ZJ9xWiy86n7d9fpZcR13fRi1jHicvnUNNz1/Mq7DSXLYuTu7wJ51/GnuOvfoZoomhRHibM/f+sb+Vtf9nmxMonZzuSN+ZTyj/nuXSdWzrHFHl/surGKLQOvnLLxXTeuLtyfowvXJd+4nBOYHi8Cl/FyeWXAy9fjZeDLeLcMbBmgoheMUw9QHLXYq1cv/eRyX3Eb5oH7Y5A9g0wZFGue4P2ZWc7uAb4kVIOzteFOehnwutKuRmOctT9btmxyI5WbdBa58cXsw4AYP68OKAMfvEIFvFo65y8mz8bjdbWjGt2XZHvB6yqnk2A3+Isv1hdISOdAgvHSpU+NunVr4eBBvvDWMfNwcLE6fCmbM2cOSpR0vUCSPruDDHjxvZbsYuTyHzt/L+k7x+HElzlyju3ixjxdad78GdO6GuP0InzPHM+VqQcx4CXLLgde9Jg/+GBynVqDrxHh9cTpGXxfb2SOd//+ffqS6nvuvQsvv9JI3xZAc8outkziUzxS8s5fOQ9//fVHTJ55DPRaErxeeKGuerz4Lr40aVPrrOaNG7+q774cOnSoxvcx3tGYv/Oybdt2VK5cWQHVlFFiKGvmLAJezkNEtiwZkDVTGqQW8Lr7nQ9xe9/JuKVPEG7pLeKnV1x2DXSr6LZeU0XTVbf3nCGf03R5zDr8Lr/d2muG6pbe03GLfL+l9zTR1Jj1nPSmetY3crdT+d8u8cR0pyJZn+kxurL9TfGzLOFiOV5YJiwP5subJ5Y5l8lv+sk8x03LEbfhb1zH6CLr9ZnmlsEMpxz6cJn53d/xJeyYyTcu5wQeePGmZTxdhB/zacDLwJcBLgNdxnPF//lJjxVBysz1ZN5bxe8EL/7Obcx65pPLCHT0eg0aNEiD7Dmnl+9cPP6M75X799+/tSFK7CfBiynxPF6XAi+jWA+Aig2929jHRzcWeDnH6oBXYr0km+/Rc4bix3q8DCQkHLwcj1f92GBwt5xZJ9jAMs7HO/LN/B9fM+ty27///gs5BUYycfCFux+KQEIPSomSxTF33mxd3zkWX116vwa8jh49ivnz52PWrJmYPXtWPDVb450IiP6nbUiYbdy0HuXKl1FgMbGKCfF4MTauYoXyqFSpgp6fLl3+jRMI72tLly1GkSKF9D10zqhDZx1f8FK77GE50EtbvHihvvTXPEjw+uNox5Gjhut6fG1Wz1498M47rQXCnpZrOaveAziFBOPIeP9jd7PXTP5PnAjRWC969kwZJYbidDUyhixzWqTIlxd3t/4Id/WaIg0woUcaMoqNmTR+yfQzESRpqvz95pXkQ9frSchyYSBmO4EYWZZMQEEljb5+926vYr4niSa6n5M94vpGvtv5UR9JS+Xnt2sm5tvf8gSqj6TTx7c8zDn2lIc5V3IOnHN2kbLyrhez7sXkm4bnO8s3zm8XWXYpBTJ4GcDyQpf5bqDL19Pl6+UyQEWvlgEuisDF34wXjOsY8bsRfyf8cT8myD4+4EXbunUzqlWroje7xLwhXUyJB15TPeDlhanLgZcX0i6tGxK80gp41UgM8HJfki2NeVzwMufq8nDia6fPOODFco3pThKx3jHW69FHH9EJMGmErivxKpn1Oa9d27ZtJf8ZnIcKt4Ek8PGY2K11PNiBC8e4XfzByxgfkkqVKqXxSY89VjSeKqawUKRIEXz/Pb1uCTtGX4uKikD7Du85HiI5TzzOhIDXiRPB2Lpti94L6HXky7Fp/sqfgx/++ucPPYd8RdCiRQt0eay3MKHHYsArGmHhIXi7xVsaN0YQZ+D+c889gx07tjmrukaPPl+VxroyfPhwvUfyPsvvHMDBPJt8m0/GQzZp0kSgP22izueVVe4zmbM5D61ZBQQzZsmA5Pny4d5WH+LenpMVcAhejqaIJuP2HqLuk/X77fwu690m32+R5bf15LKgWEnjy/Vvk3Vu5/by+y3dJ+G2bpNwh2xzh/x2q3zntrcyHYU92Zdsp+l1n4g7u03AXT3G487uE3BHt/G67LYeTl7u6DER93Qdj/td3dN9HO7oOQ63yvq3ym9OHkU9JuEu+e2+rqNxf7cxsq7RWNwrad7Zc4KsJ2lzu56TJA9MX/LJ43Pzc5vk5w49Pi4zxyPL5TicY5yq6+r+3N+9ZcE0VZKXOySvd3YfL3kaL+UwAbd2myjLWcbcF9ObpOXqTUP3Jfu/jb/JsTn7iE2fZaLbSV5u53qyLb2Ft8eIaXkk62iZdJMyiSkPapxoAv4naWkaTFPK6C7RvZLve+W32yW/t/B3LQ+TbzlGni+eB1mX4rkz50vrAtcX3cr6I8fOMribn7LubUxT6sKtmnceG49DxPLVsqBij9cR9+/UG80H98P6JWVAvnE5J/DAywCVAS/KdCt6uxm5DoHLQBc/vcBlZLoVTTcj1zHrGc+X+TQwxt+5D+aBrxJhbIbpbryURUsDwxvTL7/+pC54jfXyPMF5bzCJpcQFLzOdhP99XSCud0N7vFhOBgzYmITEghePTZ64r3wC1bjnITbGK/GC688oeDHG68LpDzjfEoPtX3rppTjeFtNwJsTMNmvXrtWXSZuGnIHjrH8clEGvTlzjNpQp34vv16RP70qz11+T8k+pkMD6Ej85gwruu+9ePP/8czhwwJkuIaHH6l1/9JiR+nLhmJGBbtnyuubM7cOHD3XXjN8xGuiivJ7Hnbu2o1r1Krj/gXvxVovmGmjvmEnv4mn6mknfAS9uD7nv9dKuRBNk/+WXn+ts+c56zjoJMZNvDjyqXr2aQrepc4klZ1RjRgGvLApeqfLkxwMtP8Q9AiDGy6SeJmng7hLVmrUWjRduxn0CJrdLQ1164lJ8vH43Co2cjtu6DMf/pOH7X/dpAhfTkGPgXDRdtR15J8yV7QWKuo1D3r6T0HL+anTZfRhddh1B2wWbUHhwEO7sPV4aT6exv0Ua4TQ9x+K5SQvQecMu9Np/GL9uO4D6k1cgSw9pzLuMkbxMQtMlGzB43xH03X1Q1WfvIfy0cx/qT1+KLAJgbNwJDuUmLETX3QfQe89B9JP1Brrr95VtO6zeiqx9x6Pm3GVovmwd0soxJpP9395rLG6XPN3WeyLu7T4WdWatQuPF25Cm7wwBPsmnwGPW/jPx/qpdaDxvE+7tNc1p+HtxW4FEhYwg+QzC/wgdsvxWOaa0Ug6vTFmOP7cfQM99h/Hpqs0oM2wGUnYXOBJl7z8RLVdtQrGx8yT/DogQKm4VmEjZewparNiG8pOXS1kSaARGRLdK+tkGzETHdbvRYNZq3PfvWNyieSe0SH57spt2shu/NR639ByPrINn4PO12zFQ8sCy6C9i2QzYcwi9dx3EkxPmCVyNFzAbhUojgvDFuu2S36P4Z+MeNJwyHxn6j5FzNgF39piK27pK3gW4cg8ZhxbzVuCfnQfRTcr20zXb8dSI6bhX8nN7F4EyAca7/hmHDF1H4ZmJM/H1hh3osf8I/pWyaDptBXJKngljt8q5JTjnGDwT763ZiUdHSv2R8044vZ3Q7ZYJ64ueI/m8Rcoga7/p6LhyO5ot2BjY4GW8Wl4PF71aFGHLQJjX00URlujtIjx5wcvEdhnwImQZwPKCl5EBL+P14rJVq1bpq1R8YzR8zTzZrl+/FhUqlNMYD72Z6I0k9saSmEpU8NLg+qTrImUjeeOAF7s5skiDlTaRwMuManSgK1HBy99bEyT/HHWWPXt2vZbMQ4NpOBNi3MZsP27cOBQsxHcaptE6zc8nniipcUH+jfuL37FxHrKy5co4aXuPJZ7idoUkbxMmOHNgJfRYHRhxttmxc5t6hzR+TY7TlO/lwcv5HuuxcsqNZsrR7IMTNH/66ccKL3xFUN9+vXV5bDqxRihlvCkfAvfu3SfaGyN6I8+diwW72H0DGzauQ9WqlZEiZXIUK/Yops+Yqsv5on+TjysxxoLlzZdX7j+Jfb/IKmWdTT4zaHA9r5N0D+dH8pYfuOBF4GLMDrvwJuEegZKOK7fhly0HkVzg4tYuI9FgxlpsOBONrjv3IFffkbJMGnaBp2TSUBYetgD/7gtGuamLkUyg7OEBk/HH9v2YdiIEA3btxNDtOzHt6HH0PHgQRSfMR7LuE2WfY/HwwPH4ZeNOBIVFChgcQo8d+zB4zwFMOh6GH7fskQZ5PB7oPgZdth/E0rAIdN+xB1227pQGfDv67dmPqeEn8dnqjUgtkJNM8tNUoGnpqSgBL1lvxy5Zfxf+FXWR723WbEHaPhNQZ+oijD50AhVHzZNtxuFWadBv7TNejmMMcg+ajH8ESJpLg34Pj41esa7j8EzQMow5FiLwcAwFhs4UGJNtBEZuk20dj43AgeiubtMFRCcjc++x+FJAb3ZIOAYJCPbYvhcTDh7H4KOhqDJ1BW75ayIKD5iE3gcOodrU5VIePAeOFzCZAFaGPpMUfprO3SDpST4EcG/pzm7WiXhhzkqMC46UYzqMbP0l371HaczUrb1mSR4EvCQ//5O07ugxQ9KahEIjZmHy0WBMCT6O33dK2cn5675zN3rI599SNk+PnYa7uw3Fs0HzMOVoCIYcOYo/duzEIIHXScHh+HjdDqQXSLyt60Tc/c9YVJk0D72PHsP4E6HovXsfum/fg5GHT2B0SAReWbga9/eRcyvlmq/fBDm32zEzNBQD9h3QfQ6Tsp0u57rPvmN4etgs3NptrBz3eDwyYi6GSdlUnbhAjlWOScqSIMr6xTK5tbcAl0AzP2//Zzyen7ICow6FYNDhsMAPrvftVjSeLvPd19tFmS5GQhVhyQtcJrbL/O8FMy+MmW2ZDtNmPrhPBtnzKfpSrxCimZsd7auvvlCIUZBJIuiiLHhdjbGcTKN5OfBK6Mz1cc9DHPDKxJGvGd3getMwm4Y7/nY58GI3cJq0aVCyZEnMmzfP3SrhxgaaXhoaPb/fff+t7oOgw/rX+p2WAhHh+vuFZsr48sfGazFPHnqZ0sHMFeYcD4/NV55jdUXPFEHpq6++jHkISqgZWOJcWN/LccZ4u9xr+NLgdTFdaJx+hvlkEH/yB+/X9yuuXWfeb8lt4pbXyJEj8eQTT+Cxxx5DiRIl9JxSnMOtY8eO+mBIc6YPie2mPHPmFDp0aKcexJdebigA55ynq4EuTmlRs2ZNOf/sNvd/Lq5cDKwnePG+6byfUcGrlYCXgBbBy4mZ4qc0sD0nosOKLfh58wGkEMC4vcsI1AtahdnSwAZJo/vx8k1I1UNgp9dobfgLD5+FHruOoeLE5bjtr2F4ZdZijBHQqD1uKlJ3GYj0/wxEoaFj0WTJWjw+bpk0rkFIPnAMvtiwQRr346g3bTYe6jYSWf4ag6wCbtXHT0enbbtRaso8JBcg+nPXYXyydBUy/TsYqf8ehpT/DEYm+XxtxnKMOR6KsuMX4PY/x+CN2evRX4AhX49hSP7PUKTqOgIPdh+FFN3kuzTod/07DXl6TEPPbQfx4bJNuE/STtZzApL1FVjpOhYvz1iGbnsPo+iw2Q4A9BqPDP2m4pN1O9Fi0UL5XI9ms9fgvm4CbFJud/SmN8aBLnpn/idp3yqgVEbgcqyA+xvz5iL1vyOQ7q9xKNIjCC8sWIsnZi4W8BqDwv0motf+Q6gyeal63pL1nCxpEmQnKXj12HMETeaul3wJeBC6RGkFgL6Wcmkzaw2+WbtDIezO7uMEUObIttMFVgRM5Fz+T6Drju6zFOIKjZiJoQeP4ZWg2bhfyu9+gaIH/h0rGoP75Jj/12M0MvUdg5837UK3jTuQp88QJO8yCBnk+KtOXISm89cjTT8511KOxUfNENg5ip/27EKxkWORrttgORcjkbvPdLy9dCvabdqGLAMnIKXk6asNOzFaYLXu+LnIyHMg5yJT19GoOH4mhhw+pl7IHAOZ7lgBrzkCfCGoMlGgvIcLXlJeBrwYcM9zxHOSXcrqyzW70GLeQny+YXPgx3h55QtdBsQMfF0OvPr16xcT48X4EQ6DNr8Z6PKCF5cZrxfTJwh6Z7K/1A3Lcd07N3xOz8A4FTaK/m8wiSM2fHyv2/YdW3W/V2rz5MLji5CTErw4xxmDsJctW+LuNdAsGm3ffcd5V6M2tuxqTI1nn62Jc+cv7e28nPXq1dMFL2dkGbuwfv6ls/vrldvLLze6CHg54nI2uq81axpnpNrVWGRkhAIqQTpP3lwxc3ddrbVq1VJhjnmOmaRVj8cbY2jkOVaPCM116taOGRl4NbZs+VI8/vhjMV4vpk/wYozXhAnj3LUSZvsP7Mfo0aN0BnkdmCDnjvr0s4/cNfzbhx9+gJQpH5T6k1YD2p1YO76UPDWeECBbt26tu+aFNmPGNA3ef/65ZzF58iQpm8PuLwm3uXPnoF69ujH7v6DeXbU84CXn2QGvAi54SaPPBt8EK7vg1X45weuggNdkBa+601fir6170GzaPPQ9FIzG81bhrq4jcUuXMSg2dCq67TmEChNX4Za/h6Pe7EUYsPsgSg2TRvSvsUj2t8CNNMZ3SaN/n4DEbdKoPjF+BkYcO/p/9s4CQIpj+/pIPMHXHXcWdwtxT17cXlxe3B2HGIHgsguLW3Bf3N3d3V0TIsD57rnVtdMzOytYsvn+U3C2e9qqurq66te3DM9Omi5w0V8AYKJABNsajcU1ct2beowWiBiLXBKetjv246Ola3CjQEy2brRCJSN7+5GoMGC8QsWDU5biWvHnxVnrkLh9P6I7j0C2DvRX/O8icCWgkVNg78aEGbip8wS8KmHveeAgygymNYkN8ZMR1jMZbdfvwpcrNgnsjdPqtxwCJneMX4yWG3ejxOCRAknT8aPAaNEBE5Fd4ujGHtNxrVbREpoEDPoQGkajugBEPwHUB6cJMLXvK3EioNZlvJwzSmBNwpIwDvEDRiNp7z7cPUFgQ0BOrWts9N5jPMIc8Hpxzhpt55WdcNx9FO6fNg/NNu1C2d6T8eSEeWqRjBLoydZjpraXysFq16QpAl0CXrQCChiXGj4NPSWOHh49XcIyGNk6yv12kOfRQfZ3kfsXUAvrNQYt12wWoFmP3AmDZLvEXTdJCwJLNyUKnCWMRy5ZfiVx02fXHhSXuMjW8xeJN4kj8S+7QN4NAp255BmzurHBmDkYdvQEHh+3ENd0GCthEqAXsKQ1NXvX4bhnyCRMO3oKLy1cpdbUckNnYpCA151j5sq1WEXKNnIWvCSuaYllJ4cEiYOxC/GTQF384OGoP0ruIyuDFy1d1trFJeGLS2vpclc3WvhyQ5etOiRAucGL61za3zyGx9rjubTHWCjjNvpNPxYtWqRflekPLWG+Nun27duDe++9W3sq+c9growISqxeadGymRbuiT26STyYuNBlUqKPPPu692DbuC5yn911AEf9wrziGalHhI3SZUriyy8/17D2SGInB4pVxB4xXN27/x0y6YbpxzzrDrjr7jsEKApIeE0BT7CtVq0y2nf4WcLGuJXwynleYrh1nfus7D62J+yBF154XkAiRi1dLExYhfLkU49rONizzDwzHs/4SF88p6ec0y2hC+rVq6MgZ+KYYbaQYrYRYKKiwlC4SEG1fDAsxq9LFT9sknTcqbi4GIGQEmjatLGGKTHRpr20ZD5uPM/a3E9Sz+744cfvtHE5wYtx450OLXR50lKKHECOFojh74jIUJSUMH39zRd6Xf/hSEueuGE80eLFwVS1d6M8M4aJ6YGdJN59922NB747vBcu/YnvHJtFcDiJhg0b4rHHH9FnESz5AsPKd4Jt5ThlUK9etLbzQ5I9s02+xnTZuvVPOuYWhwnRcESZe+bYbVxn28z3P3hHjjVpwxO/cr7EAS2rFSuVV4AkND7//DNo3ryZzrbBjyCCGKcF8uf4wXH4yEFMnzENTZo0lnehij4jhS72OnTi/Yop2h94lUJuAa8bFbykUNSebiwcXeC1aS/yJU3DNV2S8fi0leiwYydK9BuKZ+csRP+DJ3HXqPnI0WEUyg6dgsQ9+3DHhBVaOEYMmoTPl29Fkw2b8PTsFag9bCZC2OYocSRyaOE8Bm/NW4tfdhxAQfGLjbCvoWWtzxhZEiDYOF9AQQrzW3pNQDuBqR9XbECFHkNRrMdIlO4+EvUHT8IPW3ai94GjKD50mlZvPT17FaYcO4WW89fhw7kb8NaCtXh34Uq8OHcFCg9nT8mhAjnjUGbgdHTfcwgvzVougCJQkzhKC/2+u47jjnGLBHKkQBdQCE+ahM+WbcMri9fjGgGf0H4T0GzjHjw2cyGu6z5aQFDAS47J3lvuQWApe1+BRQGl/D0n4b+L1+KbbdvxwvylaDBqOmLl3OvEHwJadrnHsgOHodfufbhf4CRHAq1rcg32xEwah3BZ9th5EC/MXS3+CHAIBIX2HiXQtRXPCDReK3BT7Jcx+G7LZtw7ZaVagrIL0GUXWM3RQ0Cwx1RTfSrwVZLWpP3HkbRhm8THEvxv4Qq8M28N3pm/Crcmz8VNfcbj2h7DUXP8TDTasg/vrtyEh6YsQXz/ycjN60l8XatVh+PRU57XZ0s24PpuBE82dmfbK3lufGY9pml16I2J4/He/I0YsPuAtr/LLpDM9mnXyn3npOVK4iZIrtth/Wb8tGUvbpb0Qovp4MMnce+YeQJ5Ao892BGD1d+EUcKXPF8B5Ly9RuKLVVvxxoIN4s9YFKB17N9g8bIARlnY4rq1dtl2X4QiFp7+wMvKDWBW7n38zf20iFmrGJfcb/2dMGEC2J6C7TIIXha+vAGM66aagFUdtApoI3spSPxmMldILBCYgVMsJNhAnhmjitYVrfKU7brkcWY/22fQahEWHiRhZOFydcPJL3wuGYZIDUuId7gcsXDjfVx9Mb4YFxyLKgxhobJN4sQbXggB4XJckIpxxSEhNIwqcw1d6nZWv5kqOCt9NuKXLbwtVBCYvI9jXLBQc85JS4wnWfIcrw4cqcDLkYSf8U3Lir33iItQ6vjiNc3zpHhfup/34XW8Wwyzkya5rr95r5yiKgRhsiQgqpVOrhdNuHDSjV/o0qpUK/astQAg4ZO0HB7B58S5D+Ue0pAJb4jGi2mgz3UJC61KIsYxw8HwREocargkfLwfWkIJMvYZRkjY/UquYWYVCNEZBvLmy63XZjiZrpgW7DPkM7JxyGvzPE1b8tvkIfTfhIH3yrkSKe5jHIaHy/N1PWOK/ts0R/G6BfLn04FV2a6sdu0aeOyxR/H6669pr9Wvv/5aoKw5mjVrph9I77z7Fp548jFUqlxBLaeELhP/HOTUHe9XSha8zP0yT/JUNRK8pMDX4QVYMFrw2izgtUMgYjJydpyGp6auRcKOXYjrN1q2DcfXUkAnbD+Csv2moviQyei29wDuTGY14hgBqdGI7TkO90ycjxdmL8Obi9biE1aNzVmM4D5DcH3CaHywbCf6bTuEoKQpcs5EKbyHC3iN0DZK2suu+0wDXhKeDpv3YvWZXzHhwH6M2LcX43bvxeQDR5C49xDumDxHCvThcuw4/Hf6Cmz+8xwWnDyJicePY9yJ45h+6iRGHjqO26YukEJ8sIRtPG7pOhmfLNqGdpsOILLPROQXIPxm2Ua0WrMHEQIJhK5sAoN1h87Bz+t3ouYQgabOv+CmToPw4qS5aLNxO4r0GoPruowz1iiBFw5hkUN0S+J02T5V28lVnTBP7/nFBSvw4dqteHvhepQcKCCVNBTlBo1A/10H8cC4xRImgtM4PZ/PIrx3MpIEvP47ZzWuTZDrd56EeyYvRKd121Bdrntdu5HI36U/Xp89Cd+t24owAT62lWLDfNs2Sqvm5D5K/zIPkw6ewsbff8eUEycw9fgJTJG4mXzqNN5ZuQ55+tMyNkrgaBRKCEA/OmsRXpq9HG8vXY+P12xHgzGzcV23wSguMN1v9zG8NWsdckh6yJHEHpQEL3ZOkPMJlOL/DXKtL9fsQtKO/ciTNBw5kyYInLKnKHtHEu4nC+iNQJOVq9Bp5yHkkfRSdvAUDD54AveNnYcbBEIJXgTI7Aqj7HUrUNdtFOqPnoz2m7aj7uBpuL7dWOTtlMUtXm7wstWL1tLlrm50N673rWZ0W7wsaFmwIlRxndWHXKe4zjFr3NuseC2Gh+vs1cXqRnfX/LTAi45fxEWKFnIyWn+ZzJWRZt4KUybjzix4GcgxsBAl+1kQ+Lv+lZKCl1OwspCJlIIpMpoSMHApJZxXWzaOHNlqQDfAcG7CKAljaFgBA12RUiB7Fa5OXHKpv1kI+xTE4hefES0bWgA6BbiFFu43z43PyD+MusWCluFkHOq1UuLYE24vSZzSX55rC2Pfa2Yke16kQKo7/PRXC34n7VlwSC25jo3rlOua+yX0R0TxHTFx5LmftOTAlksMSyyte/KsFDQVvvzPO2pAxYAoxesVLBgnKqjWI94DLdWEK8azSa8eAGJngtvvuE39tL0v9fn5+KNiXMs909Jp3jumBU6/5A1e9plo+nC2RUbK/Yj4DnObeb6eeCB0MbwcxJZxqcAveY073vWZ6bWYDvisPH7Y+8yvIFZA7kXiQz4+CHxcBgcHaQ9WjQu5R8aDVv9qFbAT967wXBmlAV5sXE9wcFc19pqAG3uOFfDaiJ83CnjRotF5GJ6Zthhdt+9HlBR62QRU4vqPQJfNO9Bm/Q48MHo2EgQUbk+er+DFwjZ795GiobgpaRxCBsxE/VEz8dOGbQIhS3BLwig8NmM9fjlwCmUGzUC2Lmykzsbqci4LcFa7JdDKMRm5BEbYM3DYzp14c9IivDxtGQbs3YfFx07inqEEpCESZlp7xuHFmaswcu9B3D10AsoOHI/yQ8ahiqjCwIkI6TsR17HHpVZljUetUTPQe/cR3DdiPmr+MhVdBRz/M20Jsndltd845Oo5Go0Wr8Py02cEEHei69ad6LZlB8bs2YcFp37DExPm4NrEYbBjZGWXeGM13w3dp6uFJxvbwHUdKZAxFkEDJqHa8BlouGw9Gq7dJuA6FqX6TsDI/Ufx9MxFciyr7qzFayyi+iaj/96jeGb6cmQT4LhFYObbDZuw6vRvGLB5j4RjH3pJ3E85uBcLT53C/WNnIrtAoFq6BG7YszSHxCWvVYoWrwNH8dncBagwaCyqDJyGygOno9LgqQgfMFXbqXFUe/ZEzd5lBHKK8kmYi/2SjKdnzUXbbbtRaehEBCeNQYetB/H9yu3I202uLfHIZ8UOBjnYAUM7AEzCNd3lOQhgjt5/DPF9J8tzdIbEkHAxbOxIEC73nrBzL1qs2Yqbug5HuV+mYODB47hn7FyBPAm7xJ+xeBnwyibrt4j/Xy5fjcW//YoBW3ah+6bd6LFlz7+njZeFLzdwUdbq5QteFC1eVgQuwpYFq0GDBqUpC15cErLsb16DftIPDux44MABHTE8bfCyAlasWI6qVatKJnZ1wSulEJSl/W0sAc5vX+l+17pm6N6Z+v8JWYuJxp2Vn+NE/gq+FKUVz+nJ95yLuYY99lL9vZzzJI680lqax/mTE8f+zrPicf62+yrlebmu6XWuL6TwOAONFNtJlSpdEi+++KK8730xf/58LFq4GCNHjtL2VByVvUiRIgJfwWod4jRSfI/vvOsOTJ06Bbt375IPve7a8aJYsaJqSVJw4vU1rTh+O/dtJ35OdX++v722+9yfv2P87bP++F7b97dru40XnRsxZUmAJQCZY7zPSSdcl6OUqkYDXgTo0GIlBby+VsuMdxsvAZS+o/DJqlVov2kH8knBmj1xCJ6dtgC9pOCNocVGwCFbj6GoLeDTc9d+9Nm8HSP3HECDibMVOAqPmIP4EVORq7tpk5Wt63jc3L4PfliyCl027Edk91EoKwX7LwdPoOHK9YjoPRw5WZjLcdkSxyJ/77GoMWIeCgog3CwA0X7nfny2YCVu7jAK2TqMRMVB4wWaDuGbFZuRj22ZeozHdd3H49WZy9B9xx4EJwxFtnZybEdZdhqEbJ1lmTBSwIiN4kcLKI0RoByORqu34MeVG/Dl/MVos2M3YgXWsskxbOBd5ZdJGC6AN2bPLiQJdPXaQSvOLu3VOfbwEbTdtA0h7FwgkEhYzS5hJohcJ2GJ+WUiKo6dhTCBkxxsZ9ZJwvfzULw8eRb6HziOYgKbQT1Goa/EWestO1Gg9yjtNXitxNW1CYPw8OQZGHX4FBqMnCvnjkT10RMx/NBBjNx9QJ7BdvTZsRP9t+1CfwnXzKPH8P2KLSiQOE6r9bR9lMTZtazCTZyAMsOno8+BIwJnUyU+BFI7yf11dNp4deaYWlMQJsBYa/g8FBkwUcIgcdCJVrYBKNX/FwHAQwLdi3B9x8F4ZfZKjDt0HI+Pm4obu0qc8lgBw2u6jkaR/lNRZewc5OkzVYB3GkYL7DVavAmh7MDQTeKpG3vHjkZQ4ii8Pnc5Rh07jQdHz0L2jsNQZtgU9Dp4BPeMnIhr5He2rhJnCRI+9nqUe+AwFpXlPnodOIwhew6i+5bt6Clx0GP7jqzfxisj+HJXM1rwsrLARWuXhS6CFUeTZhdoLu26+7eFLyv7m9YxAh39HzlypA40yK7d/sHL29E69uijj2qG7ZUZBxRQQP+IaPmhBfqOO2/D0KFDwPk5fR1nBGCzAuYfb7zxhs6zWL9+fbz22mv68WUdLd/8EOvXry+efPJxlCxVXK8feNcvRz4Wr2iCV4lU4MXR4nN2n4ibeo/Ep2vWCFzsRl5aKRLH4LEZS9F9+yEBr4kwg2pygM1fcPeEKZh+6hSWn/0N9SexN+BoPDl/PXofOoZPFq1DgzHzUW3kDLw0dQ7GHzqKhst2Iq8Upjd3G4FXpi3D1FNn0G7zVtwv16k1dIIUxtPQfPVm9Dx4HHUnz5fwDUXnXXvx1aLVuLGHFMQ9JuOaziNw5/g5GHTsDF6VQpwDc3J8qdckjGP3HcWTI2fh9l/matuymsOmodaImSgnMJA3yVi7OGAsG4zfNdb0Ppx8eD9eW7gc13YfIfA0HvkEmD5ZsA6dBWxK9h2EAuzlJ/cakjAY+bsOwr1jJmOIgMUjExZoFRitXTq8RNIkHZ+qfvJMdD94FD8J1D02ahrqDpqG/4ybjT6796Lz9j0I6yug1nUE/jtnCaaeOYsmAk53jZyDekNn4HWJp6lHj6DLlh0ITRqJWwRAPl+9CW227UCRpGEo0GUwwhJFEn9hHQfiqcnstXgctwnEZOsqYXHanF3bi2OsEYJmYNiBY2g4b7nE7wwB2rmoPmKGxMkMVBeYCek3AbH9k9Fy0x502b0fz01finrD5uLWEdPQbNlqTDh+AvdNmKmN4GMHjsNPm7dg2vFT+GLuGtQVP+sMn4IXxs9F1x370XT7XkSJHzcmDcVLC+ZinOQDHTbsxH8EQutK/D88YhZaLV6FKbL9k0VrUEBgmPBWeth0DDhyAl9Mm487BErrD52H2nJ8pRFTUHjwDBSQZ/7+wk3ovG0vyvQYiQJdByI4abBAnMDfvwG8rFXLwhblbttlLV4WuFjNaKsXfa1cFrSGDBmSAlxu2WPc0GXF6/CaDBevv3TpUh03h5lzRuBFOGvRooVkJKYdhv+MJqCAAvo7pNVWYcE6L+Ky5Uuct9Rx8hpf0LGtnN+O43t+8OBBHUOL7Tvp+F5Tbrdr907tLKFViVEB8Lp0+VY1usGL7bpo7WLj88m4NnESbuk1Fm+sWIeG63YJrExFtoRk3Dl7BVpuP4AIKRiv7TYVN3Tn8BNj5fyBeG3+UgyRwrj2pPnaUDxUCvKXZVu/fQcw6eQZzDp9GjNP/oofN+1EKQGhnDqI6HQECfw8M3khkvbsR/Ip0x5rllyntxTgjyXPwi0CHnl7jkVrOe/9JWtwfd+RAk0TBbSm4maBwVcWrETnPQcRP2aOVm3+Z8YCLP3tDyyWgn3uiVOYdvIkpgkUTpc01l6Ap1T/MdrAP1vvKQIoUxDdKxltt+3DoAOHUJbVlgJl10rYSg+chp83HcSz05YiR48RatXKzt6PieMkLiYgqM94NFqzHR+t2SaQOkar9Nj7TnsTClTmTxiO/0hc9NpzSMIg9y5hmChhStx+UABpOq7tMVSOn4L8PSfgrfnLMProcUw+fQYTBEInC0wmbNyBKkME5rqORFmBoA57j+D+GQsFrMQvAWMd6qLbFH0uBQaMRovNu/DGyvW4kdWLPeR59Wbj+mm4scs0lJfnNXD/ESw6exbTT0pcSDgIynNOn8KUEydx/+RFuKnbaFT+ZTqabNiCEceOYyzDcfpXjDl8Bm8LgAb1Hi1gORHsNVlkyEg0XL0G44+e1DBPk2MnHjuJpus3CUBxwFPTwSAocQQen7oQvfYfxZTTv4lOY5L4PUzC8vac5QjrTmAVSOw+FSUGzcSgI6ew8LezmCFhnKnP7hTGyjlfbtyFigKILTbvx/PTF+L6boMEjtlJQZ5JooD+vwG8uCRsua1dFraspcu267KN6glIFK1UtrqQ8ES44lQYBC8r+5v73FYvu3SL16J/BL6pU6di79692rsxI/CiY6P8osWv/Cz+AQUU0EUo2owjd/udDbB48UJ9N9kDmfOrchgYylqx/YGVdXafPda6ESOHoXKVitquShvA+wtDQBmLVY1RDnhJPBrwYhuvr3wsXmz4PFlHKi87ciqqj5yJGwVEsveYgrgRM1Fr/Gzc3HeSHGNGSdcu/lLQ5us7BjUnLEDkQLZvEmAQWLpJCshS/UfhQQGQZ2csxl3j5iJcwOCapBHau42TYGvD666/ILbPcNw9cSaenrkQ90ychzgp6K9PGCLHTMQtUjDXGjUfZUfPRk7Zfk0SpxaaIuA2ESG9x6KBHF9y9Czk7DsWcUMn4JmpC/DC9AV4fto8PD59Lp6cNhdPS4F9W/I8BPcRgEgaJffKBuhT5N4moPyQ6agxaiZuShot4eJ4XDMELqejzvh5CO9j2iVxW065Z7Y7YqNvjqpebOg0VJ40Gzf1HyvbeQzvXeBL4E2nv+kyFhH9kjV8T89cgAcnzEPhnpNxY8JIgZORAjLTBaCm46bEYagwZCIeFkh5YtoK3Cb3GtJ9BHJweh0BudjBc1Bv4hzk7S/gJ8dr70G2gerOwW6n6sCiZUdPQ9XJ8mz6Me65XeJHdIMAcnCfibh10hw8NmM+npY4eWraAjwtcfT8tEUClktQavAMXCcgm12A8qaew1Fh1FQ8NH0JHpu6TMczuyWBQ2swbXBSbbl2j9G4ubuEWQD6CTn/+SlLUW/kDOSV++B0QNdI3F6XJNDXVa7bZRzCB0zCbQLXj85agHsmz0UJidMbu8i9yH3k6D1D4moq8ks6uiN5gTy75Xh6ymLRQlmXeJs+D7XHzUHc4OmoNn6BjieWQ9LPdb1GSzwzHWZx8PJXzei2dBGALHQRttw9GG1DetuIntBEsLKgNWzYMF26ZUHMWr/cIGZFqxf9YVh4jY0bN+K0EG5ambPbbd++HXXr1kFYxFVu5xVQQAH5Fav+aOnimFzjx9sxxzgo7J+iP+Q9JnylHnDVDVb2I8st6yYkJ6NWrZra0J6W7UBV4+XIDV6OldKrV6PAFxsxS6HJ+f5oTeAQCzm6jtIeZtzGZc7EEcjWZxyy9Z0sSymE7WTVsi+bFNBsa8VBPHWYARHhgdVf2brIeQmjtZovpxSyOiG39r5jmyQWwmOQrZsco+2G2ENxtFx3nBwnECiQlY2jtyeaMZ040nxONvjX0drl3G5y/US5dh8JQxL9o1+81jDxV67XmUv53Y0DjbIRvNxnb/GX8KXhFr8lbNcQmBie3rPkvmR7DzlPwphT7vEagQSOCq8DlPYUeGR8Jcox3QWgeJ8CZmYAUw6rYGBNG5L3kDhhOyXeWxcOzUAgEjhjZwABSD1W4ozt23J0lrjuNArZBdgYn6wO1SmcZH+2xKFyPKGDo9ELJDGcbNDOtmXsCUk/EkbpsA46FZPsN8MwcJ336MQt27oxPlQSzxIuDkHBqlLGtw5eyqEtOo80kjSg1jz6w2vyehIn2gs2ic9qiBxn742j5XN4DcInezHyOcuxDD/beHUV/+Q5EPCy8z4Icgq6hEg5pos8h06y7EBJGDrxunJO15E6tVS2bnKP3SWsbHDPtKHXF/DPyuBFuLHWLl8Ll6+1i+BF4LI9GWntspYuN0TZdQtfbgCz0OULX1aEN4IXrWgEP/qzZMkSHDp0SKsh0nI2Yyagvf32Wwpe/2iGzMaxV6tBrD/9nX5dhPgMjEzDYVtQWvk754ro747/S5TGg9PA2sbP3xVH9voef52G3pfpN8+jteuee+7SSag9kHVewYu///rrT6xbtwajRo3ErFmz1Kqd0cT4PGfMmNGoV6+eXt/2HFRguMSw/l2y8Wmes+d52+3/WPi1lyrBi/6bMHnASwpcFqQOkBgoMYBCOGHBqJM2E5T6jhXAGadT1Gh1XU9K4IAg1csMJMoG5ix4dcJjnieFrxm7ioW2gQlaTox4rmxXv0QKClxSHBVewIsWN4GabL0EbKSg5pALOXtTcm0JR3ZZMuzqBwt6CQctQRyKgpa67OzpJ+BEaGHVFnsgZpPzs2tPROOvns+qVoZJQCuHwqUU9LwnOeca8dPML8nhEwg4hEK5NsOjQDZLjuO9jhaNEVgTyJNj9NoMH/3kkBO9ee+c1mccru05CtcJTF0vYHMtLXgSRkKLThtkry3+mimN5H65LtChz4ZxKkvdx/hQCJmsPRQ5b6MOweDIDMdg4pCDnXIYCIqDmuo+uTaHwuBo8bSwXZcwXSCbcUgYo182DAJ+vQl7fP4SP30kfiQ9mPTCsbo4cKsFLzOEhOnNSLgiLMozEWk4GE45j+3pCK6mxyPvXe5bwqg9GikJo1rbaOFjda8cx+pgwqamHz7rrAxehC03dBGy2IaLoGVlLV2UtXa5qxgtbLmhi2BF4OLUG/7gKy3wongsr8UqTYZt4sSJOkksqxvpfL+A3Y5WMQ7UaTK5q9fOi9f36sbuq5QhJkxX+vRkCr3MZ77+rpF66IDMSTP/i/A7I9l4YYNqWj24tF3/9T6lsOQ6t9nhBbjO+/d3PX/KMO4p9xAfmXgGbrnTDdfDMxhugnKfk54Ydh6bEj8po6Jb+DHiNRkv7njktst6TgIoXn6nPBvzXDicgg7DkJbfF/OM5NjChQuibt3aOlH0ypUrcPaseX9///1X9OvXB3VkH3sylitXTicD/+mnn7B8+fKUgZM5Vysb1J89+zs2bdqE77//TgcmtcNJ8H441ALjxB02/X0V5b7PtMTjGGep4lrSo41nr+ccdgWf80XJgpf5QGE8hhQtjdzvfoWbWOhKwWmHRcgmBeu1PSgWdgQLKRCdgo8wopMyyzYzvyMLccKUHCPbdHiBFOgy4jaFIp7PQlMLcx85FhUFOBULfgMH13Y327JZmCE8sNAVoKGyM9wSfvpLfzgsA/2hpYXWIlq1rBWK92N6b5pzUiBPfxMMpilgcWyqbL1FGhbeFy0ssuwxTZaEHAMK2RkmwhChTsMlcCb3acarMlLLF+O4zygRYYb+EK5MeE2YrXjfZp/1O3tPdggglDCeCIMCO9xHQNFj6B9BkOGW6/G+KLmGhS8bz2qNdMKn8cV7IKyqfxJGvRfZxxkE2JaMPTwFJgk67ufDZ35Nd1YVy3m9WXXLdl1st0fLIJ87/RAglOtZ/9SKKs9Zq7QlDjitEaHMxBnDYvfzQ0DukWlF7osTfWdPooVQ7qEHw0SgFSlMSlxlZfCyDefd1YoWvCxwEbJsz0W7bqsXuaTFy0KXG6y4PmLECJWFLwtiXFLsuejWqFGjMHr0aD3HWr1oAVu5cqVOwWLbeviCl/v3/PnztMcTM7DUGc3lSzNgyaCY6ccVjEFsXLRRrKx7KdaR7/YYcBRsLvnFSYsHx/JhF3oWxMyY7Ze8P/+puDhzbS7NwI7mmnaQx/Qlx8UyvLHqF3uBcuyg0DAO7OoAhFOo+fqbnlh4sPqHcVO2bBncdlsDPPHE43jppZfw3nvv4fPPP8dHH32EN998A8//93nc/8D9Ov9dkSKFdRwjDqpJANChCHhN3/uX31ogydLEtxlqwSOfe/SSe59bnvPtc+S6FuT0X/0yz5kjx6eS8/ztsV7hdYnxygKWY1XxmRM2aLlhL9xXX30VH3zwPr744nN8+dWX+OTTT/DWW//Diy++gIcffliPi48vJ/7FavrgkAvhAmrGoucZukGXbn+dbbwXj9+RKFOmNOrXr4vHHvuP+s2BPNXvL7/AJ598gnfeeTvF7/r166F8hfI65hb95jhTKdAj17Z+e/nriP7q0C5yv1WqVEGjRo2wfv16tYK9+MLzuPe+u/HCC/+V9PAm3n//ffW7adOmmudMmTJF52xlHvPxxx/rwKP0h2lM00Cs+GH9dcLCdbbtJJj5lxm01UsSPt2e7vFcBsm9GDByQ5H1l8/Xiscwnnhc2XKldQJ/Tvvz2muvSvr/UN8DE9cf43//+x+ef/55ieuHTFyXj9cxzghhQSHMD0IQ6XQgsGnf+n1l5NyLpqUIFAqPQP4SZZD3vS9RoM943CjwcoMU0BxzKierrLqO1K7/2RMELBKksGc1j2zP1p1VRSORU37nYPWY7OeSx+hxPrLbjUapcqhGyvpIc01WZ1F6Dq9l5L0u+xKN39m7SaHM6jBWL+pwA8YvE16us4pshCw9yq6ifzzeXNv4J+eknGeuq+Hj+Yn0y+zXcDIs3aTAl2P0fvS84Y5fvJ4TLt3PpWyTsKWES69prmP2ucUwU84+9Y/+utcp+sV4ZLxLWFW8vtyfni/HOvFhZfx24iTFH0dex/Eaw0Uj5JoSB3rf9I/ncZ1hkXvj5OiinF2deHDigOveacE8byM+b+s/9zHc47Qjhp7Hc2w6SAmbOUfPUzEebHyYOFB/sjp4WVnocoOXhS/CFkGIsj0YKa7btl38bYHLDVoWpqixY8emaNy4canE7TyO5/BaNhwzZ87UruSsjrDg5YYt92+O+fPgQw9o5pU6o7l8EegqVaqAZs2aoF27n/Fz29ZoK8u2bdv6qJ0j3+1t8fPPP8u57fQrn1ObvPPOOzoRLgtkFnApBQz9dDJb+sspgD759CN06CDXlWv4u3ZmRP9//PFHfPNNQwWh+++/F+Xiy2ihQb/pX0wmq+m0UJeCqkSJYnjkkYd0wnJaKXft2oXjx4/rcCD2uXHJyc9ZJXz48GEsW7ZMnzEL35o1ayp46Wjdcu+xAkbWDzOIZJQ2piY0cHqZtm3byH20dom/5XlkWp7zOY8j1bZdG51Ohn6ysHvqqSc0rtt3aIt27eWZ+UqeO/Xm/8yUPing6hKfW1BQfhQrVgQPPfygwgU7gbA94onjJ/Dbr7+lVLMxjvhxwbHrGEe0/mzbtl07mTC9cLiFW+vfqvNQEgrUUphWYSzbGZ+E4aICtw88cB8aNvoGY8aOEb+34sSJY/jtN/NsrDN+/6F+szfxzp07MX36dG0DShhs0KA+ChWOUxDhtdOCAQMkUWrh4fyGRYsWlbh8SvMPznO4bdsWubfD+PW3Mylpg/fM9MJ75ru+cOFCtXi//PJLqFjRWLoURCSO3fDjfj9q1Kgm0PhfgZyX8corL/mI217xI3/Heo5/+WVZvvoSXpVrcnJtt9/2/rlk2BgvxUoUwX8efVgtfRMnTpD3YKfeF614dvJz3i/Xec+nTp3Se6ZVf8qUqZKftMFrr7+i0xYxHoOC8ul7yfhOuecrJt4L70E+OOQ+CgnQFyhWGMGPP4XQT5oj96ffir5DfJdBOkTCfyYtxMMTF6SpR5K9Zbc/6CP3OVRa5z3kOsYeZ7d77XOdl9G+lO2Z2Ke6jH2+9+0+lv76iufxmLTOyUiprudsv9QwUmldk8f6HmfX/V3jove5/OP2i91HvnE4J+uBF2GLVYyELVbtsRB091y01YoWvNxDR1jw4tJWExK6aLmyoGVhKzk5WcUCmUsWPNT48eNTQGzMmDEKXBSvwWvRX4aR+7dt26aZl7V6uR1/222cB62RFDD2C99/hnPpYibIQuzAgX3q35VwzIQ5lhHv/eOPP0KFivH61czMVgsaKWD5mxN0L1vm0zX/Mt1ff/0hhcMOifPhePe9t1GmTCmFVq/CLQ0xLrh89NFHtPpo//69zlUvzrFaiYNqfv31l1rIhkohy2enwOWI/rDwfeN/r2mYr5YbOuwXnd6FBXmnzh2crek7NiLnnIBqDXLFD3/zGXLib84luGfvbueMS3MsqDmjQ+fOnTTOixQtbGDPJ64oBSNJN4Tq7ondJH3tlCtk3EElLffnn38INK1Cly4d8fjj/0GhInEaRzZ9uu+b4eF0QHFxcXjuuef0I+rAgYP67srb6ihzYSGYzJw5HR998oHOfciJubXXsvvdlnXOrfj5558qULI92B9/nHXpd20jmlrc7j7OLXMO85Pf//hNt3Xo2E79s4CtgMl7lY8FxsGjjz2CPn17Yd/+PU7oL82d/f1Xfc/5cfHQIw8IaEt69L3nKyLnubF3Y4w8x5gwhBQKRX6Br3zFSyNfseKyXhyNOnTE3t//xBHJY/dLXpWWDvjIbt8n2uuI6+5zqPTO8z3Obr+YfVYZ7fO3nUpvX3qy92zlu999z+7wu8+5WL/TuqbvcVaZ8c/3epTvcX/3Prf87SPfOJyT9cDLWrgsaFnxt+25aIHLF7oscDFTpXXLVhUSoAhK1oJFuLKQ5bZsUQQzW83oK1Y3Er4YPlrV2P6DX+Em807fDRs2RKuArsawEixM77vvHuzavcPxzRsCL9fR4pCcPB4PPWysdrZgZXVgrVo1sGjRAudIdyF2Zdzp06fkeQ7G3XffaeDLt0B1ZL/wS5cqqV/2O3Zsc65gnAVhNxBbl94+AhghhqBi791CF/0keL3+xqs4c+aUc4a9/0uNA3uujUtg8C8DULCgAa/27dvqNuPssb6CpPlRBrw4vIETRzyfVrCPP/4QmzZt0OPUOcMpeOQdH+nJ7WhJ4ajvNqy2ULbQRb8//OB9bNiwzjlDvNZhHM7Jkkr72hk5WpWbNmsMTjmkfkd5pw8+p3LlyqJVqx+xb5/3Bwr9Pn/hL5WJC8+QEr5hoqw7c+a0PJuBuP2OBhrPbguQpg350CK4nz37q3PGlXddu3XWd8KCF+Oc70HhQgUV+vhx6HEMu+c587f7fqyz2zz3TKuY57it2zbjiy8/0+eZ4u8VUhQb1LPaNiYGsbyvWAHp2GABylDERkYgJiJclpFo26YNLvyVuidqwAVcVnXkG4dzsh54WcjyBS/K3b7LtumirGWLsm24/IGThTCKsGXByxfA7DFWFsrsPoIfw8PqFmbi1lyfnmNVxsOPPKhfx5mx3FyMCF5sn8JBHNN2Fw9Fvpny+vVr8eyzT2shw8KNVUY1a1X3GhfJ+GOVeb+8Hc+z1zBu3rw5uPfeu1OqHd1i5s84KFWqBLp06aTVVXSegiO13C69fdZx+idOFkyLmsKfFHB8jrQsvP76qwKIJ50j07pnbrdKz6WOv0GDB6JQoTi9T1Yxepz7WO9zCF5FChfSyahpBWFYCSVfff0FDh85qMfweAM8ZjgFj2zh7B0v/mQBRa92/gJa/fiDPhOmD8aTQoEACT86PvvsExw8uF+PZTg9fjnXk8vIwvlt7ydtZ47zvHusluV9Mp5S3jEHRGix7dOvN/7401omGU/Gjwuw6dbzbFLClI6smzNnFu67/x5P9ZuTNix4/fZb6tHxL8/Rb+N/167e4MX3gFWvtLAfO3ZEjzHOxqdI49z9rnqu59+5zuVfOffbb5trerry4CVpJ5bvVxTioqK0utFMDC4SmI4ifEVHo3Wbn/GXzwdvendwuS6jGAq4gMvIkW8czsma4GVl4csCl5Xb0sVG9Ba6rGxbLgtgbniy1i5WMbKx7KRJk1KWVqx65HEWtOy5FOGMfrK6kdaxLVu2aBuhjBwLJ1bt6Bf5FbZ6ZQxezDJsxnkp2Yc9H1i7do1+4bOQocWLEwYvXmLByzdDv1z/vK8xbtwYVKpcIaU6kdJ2VnL/7LHWvv3PWiVC57FWMFyU/0IzI2cG2DSF+/LlS7VK11YZu8Hr1KnMgJe9n7Sc+xjPfdO6ygbOFwNeY8eO9lQ1SlgZzhf++7xTvSf3df5P577sOf6vk5EzcWmOXbBgAWrXqaXxw7ihtHG5/H7u+We0+piO/nrkC172GaWGIV/nSW/AylXL9SPAWkUtHNN/VlXz3eOzNM59n25l7p6tM/6b82bOmqHtzWhZIxzQb1bFf/nV5/j1qoCXcV26dlLYI+gyfXD58isvygehqVrUOE65N8p9v75yO3u8+xyuA3PnzUaNGlVToN6dF12uDGhRvC7bVLKjiEfsfBMlQPbjTz/hd4FohuichO2cpBmC2DmR/Ri4VPEavJY/XYnrB/R/TZJCz/+V9cGLoGWXdt1dzUgrF+GHso3nubTrhC1CkYUmQpTbukXw8pUvaHHptpa5RX8JhSwQOYWQ7d2YkWP11yP/eUgbNmvm4ifjuRRlDF503plnes4Upt7OFjB0rPoqUqQQ8ufPq+C1cNF83W7Os/5YXYrzvo4tXFllw4b8LGjclgW2v3rrrTe1cTSdTfCmAJeryWU8BbqRde51f46FNQfaNGEy8MchBGhFsX5nZPGiFxYSTDym5zz3ba/FD4zLAS9aKEuVKi5peqTuY0bAezLxasMr8ZJi+aH8O9/44ll0bJTeuEnDlCo3Cz+ErrJlS2P4iKF6HCHADlhq5H4u7uvbezH7/DmbJv/86w+tXtZ7FdCKJPTRCqQ9LSPVynfmtKkKNvds79FX/v1JyzFc5r034eRk2yVLFtc4oP8GvL7QuLlaLgW85L75QVK+QjnJz8bpvnM2nr3uy/eePeH3djzLeUYp6cK0V/38i0/VP30H/eRHlyOCV6xWE0dplWMUrV+2wb02uufHVjQef/IJtGrTGj+3a4c2bduiTTtRW38dVi5NreVa/tTGz7EBBZSx2vw7LF7WyuU7Tpdt3+ULXf6sXdbiZRvI28b1hCortyWLS3sMj+e5/qot6Q8hkGFkdSMbobMtEF1ahYR1CQldtW0EvxZZcF8JAPOAl23j5c+ZzNUWFh4w8Q6v3ea7z4IDHauqOCxDvnwEr5ra28vjjD+eTN2f47VNpm6+BrhuCwDr7HXcApKTJyA+vqxacFi40epWvXpVzJ49U/en5dz3nJbzvWc6c99GdGxMzqEOouSrm+NNpa5q9L0PXsP7OumFwRNvnmMGDhwgaca0m2LPReO43x7nlnFjx45B4cKFBQJMD0Y2fLfpg/Hte465d+t3+s4Tfs/58+bPUYuTWnws+Ej8sDqabQN37tqux6UOs3HGf+dHms77PAM9xhKpftPSJv4a/8MRJs+GPU7Xrlutx3lXsbmv5bmmP2f98edMXJhzj584hrff+V9KdTTD85WA129/B3jJc6a/jz/xKA441bn+01v69+p2KeDliI6dCqrXqGqes9yjv/zocqTgpXAl0KWwRbhzoEslx+lQExxmJQbRHArHGQ4noICypsxQQeQbh3P+HeBlqxcpC17uqkZanri0bb0IXxa83ODkBi8LXBa6rEWM+3zhy1e8Jv1kj0tC3oYNG3SIgvSdyex27tyuXfgJDApdfxt4GeedCad23O8PykwGbjJfrickdJMCvQCqVavuA150PM8WbhfjMj6Hjajvf+BeLdD51U2rAr/A7WCYaTne07lzngKUvzlEgfu52Xt3OxsP7riYO3ceatSoIYWPGW8pNXh5X4POxumluCFDftE2XqnBK+3rMV0b8ApHvvx51FLIXnB0BrC8nblHDt3wm7blmz17ttznXJ2lgVNkcaYGO2Cwrzt9+oS231IriACPwo8DXoSBd955C7+dtfDhP8z0nz32OK4W/Z4zZw4WL16gDfHZW9dfdR3P+evP3/Hll59r+x/67/ab+vHH7/GXU8XoAYjUYXA/G7bZ5ITYmWlC4OvYCYVDrHCmCg94Xd3G9bxPtTRK3H/6+cf4XZ+zJ9267806xvXatWsxY8YMjW8+Z8b9wYMHNA34c6dOncD777+r1l6mxSuVf/lKqxv9bE+RgJc+Y1atiri0zzuggLKkJI2SbxzOyXrgRcgidLEqzzaipwhZhB3KApetXnTLF7wIStba5bZyEbKslcsNXvxtj7Pw5ZaFL/pDCCQALl68WHs3+svgPO686TUlrnuPBK2q07ZKfzN4cYyiw4cPa6cAjk108OBBHNi/X76SD2hmbF3qDNsChdlGCxMHseSAo2mDl8fxWidOnHT83J8itkU5dvSw7DeWiLQKRut+/fUMXnvtFW3LQ+gqX74cxk+w8++l7eytcCgAPtvmzZvrQJ2fffaZjs20atUq3Z/+MzSOsPb666/L8zMDeGYEXjYuaS0jwOyX+Ga8e8Q48ZVnPyGXVY20sF0ceBWRQjIMefPmRtOmjZ09dKnPs/d9/Pgx/PRTK9StWxelS5eW+C2P+vXr49lnn9WBNrt06ayDiXKMp3NqOQNmzZ6OKlUrajrUNOkUyMxwCENffPGZ+GjTjn+/KcIOzfIcoLV06VL6bGmxevrpJ/GpgGOnTh0wefJE/Xix7bUWLJirczDS8ugGAYIIq4QXpvS4tZYbTxr2dXw2zDM4rhkH1v3yy6+0LefGja4eoH6cCb+Ji717d+PpZ55UIGfauNrglZjYTePZVn03b9FUtpr7s/Eq/1O5EydO6Lh5tFjzOVeoUMF5zs/o8+IQHZMmT5C4Zp5i0vOUqZNQpXIl/WikX3boCndeFFBAAfkX+cbhnKwHXoQZa9XyBS0rO2QE4cctW8VolxaW3FYuC1nutl3udX8ARvnCF/1gWAiKHNCRhWn6Vg3TtoVuv3zBP/7Yo8Zcz+pGPw/pYnQx4MWBE7/77js8Jv4/+9yzeE70zLNPa+PnJk0aq3XDOu974boHKmiJqFatqhR6VVyFW9qOUNe1azcdtJKZ+3PPGT3zzDM6OGSvPkk4fYbwIgWF44c/xzB9+tnHes+05Dz00APYvce2bUsr7s32Y8eOonHjRihVqqRWvxUoUEBFOLnvvvsUKDLrOLtCwUJx2ks1MxYvOlZJs0B/8sknFWRUEgfPPvd0KjFu2IOUcXX77bdJ4WoaFXPQ0sw4N3jly5dHrUIcS8o4ho9xYmUc45ZV5rTg8h1r2bKlDtbZoEEDHXCUFk7OZlBKoOjhRx4SeG2GUaNH6GCtWr3nk5ZplSCcvv/+e9o2KLXz+E+/+f5wKh6+y999960OGNqgwa0oWqyI86zyac/VBx+6H40aN8SE5PF45723jMVDlOJvjBlahMB26JDpwWmhK633k3MzEiyLFSsm9xmk98ol74HVtAsWmnaM/hxTrP1gYBy3avW9+s+0wfZlv6UxnATDYsPDgWFbtWol72ATNGvWTOEvPXGw5JYtm+v4ZaxWNdbGCB1CghYr3qvJj+S+/aRHWvVo4WL+2qJFc7z00osKXmwXmF/iOUSgsUzZUjoAMf1hL9m33n4zxdJk4/pKN64PKKD/X0W+cTgn64EXLUgWuJj5U+7fvpYtC11ct5BlrVz2t4UnC12+g6dSFr4sgFn4snJDGH/TD/pJqxz9YYFhR7z277jdUyj37dtbCrPCHivBZSgFvJxeY+k5WlAef+wJ3HjTjQgKMV/lwSH59SuW4tQhrIKj874X7/AT8ji8Q+UqFbFoccbgRWvP22+/jTx58mghGhwsfouCgoJlW27UqFkNS5cay1l6Vgm6r7/5Uqs6GHatxtI2NJ5CzJ/jNXskJeqwBizAeb7OTydAo9Vx+fLhP//5j8ThLueM9B3b9sWXLyuFVF4FL0+vRk8cWWfDRaCpXLkycuXKpf6xjRzhMV/+3B4JJFkVkGszrKFhnFOPDcWjLxK8nDZewfkErp9yDbBrw+gdVt/442+OYM60PXPmDPTs2QPvf/Ae6tSpJfEXqh0LOBUWB3f19wHBbayOffzxxxVsUjubplI/O7ffrA5jk4OPP/4A9W+tKzAXLGknP0qXLoEiRQspDPj6S2syh1SwwMfrWfk6fhQwXgm2hC2mCQO6HKbEABR7CvKDKS1n0qyJyxHDh+q7zWf7lQ4nkTZ42aFo2EmH4FOmTBm1MlLx8fFpqJyojPhRSN993j9FKx+h/ciRQ3JF86FnwMtakVPfOx3b/B05elg+utZj2vQp6N49QWGZ81oS6GhNLF6imEIZ/eG4bClyxXtAAQWUtsg3DudkPfDytWhZ+KIsYNHaRHHdylq4bFWgv6pFAhXByg1e7mElKDeM8Xj3uVYWyugne1gSFplx2vZC/jJ3k+l5MmcWgo8//qhmlv4KrYvRxVi8WJ3y7HPPKfxoo79Y+Wp1MtG8+XLjPoGpPXvMaObe9+Ed/n379+rXMId3sL0a03MEr3fffVf95TyItMRYEUDYG2v27Bl6rLEeGH98HQs4FsC0KPDLu+W3zXUbj/cf78YdP35Up00hrBG6bGHFeSnZAJLh4ATJfJ6ZcRs2rNfBYwlImalqpKM1kVU7wcGcA5IFu4GEqGiOO+XICRfvLWU9km142KYm5hLAi+eGaLUdG0Yb536W3mHNyLGdDwvooUOH4PU3X0MpgR9abmnZitIhALwtICy0K1WqpFPPpHbeaSoj9+uvp7FlyybtIfnWW2+gbFkzo4HCh+sd4jq39eiRmBL3XBrpTy+3detWPPTQQ5o2CV8p0mvSehasvUI53U7aznMfc+fM1veC4GXG8Urf4kWx6o/zv3LKKisO0OxPHFNuxYqlaNKkkaYT27aNsMmG75x70lzfqV5N6ZXoffPG79Tb+ZvPmVbtQYMH4dXXXkGJksU0rlPadrmecUABBZSxyDcO52Q98PKFLDdsEXQsWFlZy5ZbhC4WPFYWmPxBF8UqJlowuLTwZQHMnsOllYUvGwZWjfL8I0fMgIXM0FI7mzGbzJmZG7ufc/wpt+n+UpQavPz5bxwtXk888SRuueUWyUjNPIjMsLl+S66b8crLL6dxH1z3hJ/jQXG0/MyCF60KrEbhlzytPpykmOJ61WpV8cWXX+DwYVYLsTBIG7w4QjyrRWid4wjpHDCVzhQy/s+hW716JapVq6IgYIHGigDKgpbwxYmTM+PYRu6OO28T8Mqd6apGtm/jXJifffY5vvzySymUv9KC2Z8aNvpa58fjlDQsWDlf5qVZvEza4n2zATzhxTgbzrTjjM6CgT93/MRxTJ4ySa1BhQsXUqD2TZus/uK4Vpx2iu3rPM4W+pT/69Nf384O1p06fQIzZkzTuKclhlDg8dNMbD5q1AjnaM99+OMMNhVgumQce4GXhJ3gFemAeufOHdU65N/ZezFpjVbB3LlvcYaTSLuNV0q4RBfrknp213Axfdg2dfyA+lqrN01nBm/w8o5L+ml6FZtR+z3vnXdYjh0/hmSBTk5UzneOk3SbuPF+1gEFFFDaIt84nJP1wMvXquULW4Qqyg1ZtGrZ7fa3r5WKshDlC160eBG6uHQPqkq5AcwtXo+FG8NAixeX3tNz+DpmZm6xXckePPnUkwpO/h5UZnWxFi82DKd1hxNgly9vqi7KV6iAu+++W+/Nf1s1m3GbzHvjpvU6hleVqpUFvHwb16d2vObmzZu1p9y8efNUXKf4Fc+2Z3SeL3CP/zzXVsls3rIJd911O/Lnz4NixYuA8zHSGfDyDbPHzZo1U6eMMQDDeJOCgxYNWSd4EWry58+v1aGZcYTTRx/7j1o12Ng/dVVj6rAwfLyPP//8S9tSefSH6Hcv8XzOCFCvXh2FJo5PRWtSu3Z2HC9eP22/fMGLhTMnDe/VO0kLWjrG9cUU+DzWn4WEMN+6dWuUKVNaAT5V+gwPRYlSxdC1W5eUdma2oE8PmI1/bqU+jqOzc1JwTqhOf/g8I+R9KFasqL671rmv4+uYr/ADSK3PBEWXeD0uOQE42175HzaG6/ZZMI1uxD333CUfNzdp27qMezxfirugVYK0yhnwMpDIjyjGRZ8+vfS90SNtPPs8N/uem3SQWr6OHw5skF+yZEkHvlJbOAMKKCD/It84nJP1wMuCll1awLLidjeYEdS4jft4vIU1e74V91sos9WPVhbKLIi54cy99AUwwh39sW3QWFVgM7v0nD2GmfgPP3xvqr404/T/wDLSxYAXhwRgL0TeN+9r0iRzbwRPjsLPdmqEg9QFlHfhsnDhfG1jwgb2mQGvzDp/BaMtIOhY9cHqLbZbKl6iqEBvP92eEXjRqlGqVGmE0SqjVWKmoNI4FOhiIcJ2V//73/+cM9J3bKjPKYTYxuvV117OlMXrYt3Klcu1V5+t4qE1I/U4XlTq+/YFL5tOKlYur5aSk6cM6F6sc8exO7oJFx07dhQYLmqsTwIs1l+K2ypULI9u3bpqta9xFxwA8x9f9MtXzh6eqUs6TgPE3n1MD/SHAFW8eDH9cLIu9TU8jvmJzi8pAOMFXs47GSX3Eizg1bhxY6+ev97OPgtodSgnAs+TJ5fOXXl1ejX6gpeJZ/5m1W+VKpUUvmx7TR7vmzeZ+ODSLe948v3N/INW1+LFOVDs5VnqAwro/5LINw7nZE3wskBFsa0Xqx7Z9ovrvkBlocpt4bKw5Ja1Ytm2XLZK0X2O3cYlr2ctaRbQuM1a1SzI2fCwdyOtN5n5urUZIBsPv/zKS/qV+neBl81A03IWclIfx98m3Cwoe/fuqeMU1ahRzc9wEhfnMgqT3X/48GG89NILagGi3xySI6lHd93nLvj8OYaxfPkKUjDTuugNXmxrxYb2bFj9ySefOmek7xgWTh/E0ftZ3eWZJDv9cGTsPOdzYNArCV4U01oJARSO60V4prXtchyfjU3PnMHB9jj1V33Oam1a3T766H2d39B/T8fMO6ZDzhtIR7hhFS3vj23aWPXJ99o6m6b9pTW+12w8zvD5By/CTbj2OuSHiX/neW7r1q3BbbffqsN4sHF9elWNl+P8gZdK1vl+8AOFQ0MsWrxQwp3Wc07/3aPzjTu2R+NQLFHyscKq5BR/AwoooDRFvnE4J+uBF2GGIMPMkO2mpk2bpmLVFBucrl69GmvWrJHMbR22b9+OPXv2aHsbDudgx6VidRoLRl9xH3utsUqQDWopNnjmNXltDiJoRf9mzpypPapoLaEIZLR0MUO3YMYlrUWsbuSS/mTWceDCcuXKaEHl70FlVhcLXmnBld3mb5/JoE0hd+LkMR0CgtaeGjpl0JWzeNH5CwMHs2zbth2KFi0ihSunhgnVHoqt27RyjvAPINZx4FUOixAaSsj1iUMpvGglYZVjx44dnDP8OxumHTu2a68vNq5/443XrqDFy3P+1QAvXicoKJ8OQEtoJqxMmTIZh7UnXNrOphm7dDv3b1aP1qnrzNfoUygTxqzfrKbmPIZssM5xyzJy9MMtZ6v84/2bdMm2VbVq19Aej+y8MGjQYN1Ol/pcj2PHmHr16mq4PNBlOjsQziOjwnQA28GDB+nxvIY7Hsx1TXUeHeOAFqfceW5JdxwvGx4LrhfrevVKMuAlzzQlnuU30wnbe7EdJNNOHUmnjRs3lLxsulaR23Ab54pLDY/zMwPHeTmrVasm6cvld0ABBZSmyDcO52Q98CIMscqLYx6x3Q+/rigWvKyao6mf4rp3BpI5x2o0X/F6NMnzi50NgCkCFKGOoMYxdjhgJAGN7ZFs7yOC06xZs3TJ6gpCI4/LjGP4OR4Pv6Qvx9pFpQav9OPFZvj+XNr7PAX81GmTUbZcaSlEzSTZl2vx8nX0n8/FOloROUtAufNAs1gAAP/0SURBVHLxpo2W3LP25pICh+MWmTZRdP4KMBNmzk3I9jYELG0L5BWHETp0A0FkyZJFerw9z+3ccbNo0SIpXCsin2PxYi8w4xgGT1xdnOM59nwPeIWw+oxWDbbx8gte5ni384CXp2BknLFDAKeVKSYAS4sMQYhDEzz62KNo2qwJhg8fpiOa811wPwM6AoIdMsV/GjE9D999920FLxb+1m+m0TvuuA1PPvU4SpUsoZZCDtPAeRw5phwHtOU7xHeMftu2VNbRPws7Hr+944tWx48++kCvy/tu07p1yj3Y8zznetzxY8fxwQfva3q27byiFbzYBIDDluTHnXfdjjVrzdRDDIdf8HIAcCJHry9dUnsJZwRe9jrMa/jxZmfqoOx0ab7q3ae3ViMS+BnHbsDlEBjsWHDnnbfjqaefUKswPw7YJqtixQo6tEezZk3l43Y4NmxcJ3nrMccaljoN+XP2nplHvvbaa/pcLzf/Ciig/wsi3zick/XAy77YaTmTyXkyUPd6Ri6zx9HxWJspMvNmgcP2DRQhkKBGSxsLClrHWPXIQV85VlNmHK11d9xxh2lz5OchXYwuxuJ16c4UKnv37QHHhGKVDodm4Bx5CxdmPI7XxTgb94xzxicbNbMjgFpvolm4mGogFrDPPPNUyuTYcqaz9HVmOy0i991/j1oBCAZcstqS91G8RBG0bv2jUwjx+PTTCqu/WW3GcbYy26sxc87j9/IVy1JbvNpdmsVLq/4k7hISu0ohv0sL3jfffF1HnKeVhPfBqjZaFDkdEge6/frrr3WcOlqEaCnh87DQkZ5jGGNjo00VmPjNsNM62b59Wx1GhYNx0m+OOM/2dgWCzCC27PDBmRDoN3t90m9an63fTBdWxrnjgL/OIbF7N/WPoPHWW28pIOi+VOd6uzlzZuO2227VNEVLEdMHBxENCS2gUwAlJXVPAXx/13K3U+ue2E3TJ9OVVjWm0fyA51sw5H3SIstxujj8BlWxYkX/qlQRlStXRHyFsgpWBhRNXsA4L1asiM4Jyzkbhw0bIoD0qvYephWQHUgYN2yfybHz2E6RcMimA0uXLpF3yRPX6TmGm7MM8GPAX7VyQAEF5C3yjcM5WQ+8nPc6xVn4yUjezv7m0n8GwvYltGSxmiWpZw+tLrPTkKS+XtrbaJWjBYztxwhf6fds9LiBAwdK5lfUseBcXs+gSwUvf/fkdr77jx0/gm+++UoBgH6ycFLwusyqRl9/+JvPnYNucuR0jrNloCtGC2r7hc8Csnadmli2dLE901n6Og+cEGY++PB91L+1vnYMqFWrJh5++EEpWHvI179tcJ5+vDBshBK2b2EYrix4edyatauMxSs0SOOb93xJVY1SKBOUWQ23ctVy5wgzVhNhlFVW7777Du65924t1AsVKqSFdEQEq92iULZsWbzzzjtaNa9nZpBuBg0aoA3d6SfDzCo8Vj8uXuIB9JMnOW7VCrXsvP/++9qjllBBv+kvQYxhKFWqlPbCZY9YOvrt8T91HIwZOwoFC8aonwQZ3/PSCjuf6azZM9WKxKEgCIWML1qNBg8eKM/XApx3fmSdBS/2bv3gw/dMO0R5boSa9MDLQiwt7GzGwGYW7nak/sVjRsozHqNzJxLyrNWJ/t52W32sWrVCr8u4oQVxxYoVOgfue++9hzvvvBMVKsSjUGEz/yer32l5L1u2jFr+7HNOzzHsbHcbGxcTAK+AAsqEyDcO52R98HJncunJOgNqlKfNhXWc52/9hnXyxT0aTZs2woMPPaBTkHCcHraD6NCxQ6qRy/35RbmdHWGb4nxzGTkew8KEhaK7muBSdTHgxbCbOEp9H3R2vy0QrNu+fRu+/PIzKcwLplhfaImpKYXTpYKXDQO/nv2Fh9ZFdl+Pi5MCQgpjC17u+2Y4OndOv12Wr6PFctOmjVpFyqpjWi7Pnzd++4bBn6O18r777pWC1RSuLKwz07ieYDdx0gSMGMFZFtgT1y1ToNrf48aNUctRpUoVJJ2YNm2854sBL1qQbMNrWnI+/vhDVzi9z2F1O6u7aL1lD102JOcUOm+++SZeffVVcJop3re/5+RxZjutLHyvbLUdAf3d997G6RS/vR2rFdm0YP78+VqYc6wz6/crr7yiVfKEgdR+c93GgYnzCcnjdCR9Y9UpqvdiXVphd28jpLCqlYOQrli5DIcOsf2Z2e8LXd7XMv6vELCvW6+2QichiB8qTMdXy3VPTNDnS/ghfHH56acfaxr35+xznj9/ngLlTz/9iE8++UTyoze06vCHH37Q55yWs/fMJauG4wLgFVBAmRL5xuGcfzt4efa7j3U7NgRftmyJDlbKASTvuusOyZALa2HAjJEFEws1VrPExsbgueee0y9Pd8bl8cvK4591XLew4hsGX8cChoOHcmwgN0hcqi4WvC7G0So4aNBAHWWfGXx4GBuhm5HuCV60CizKBHix+oKdJTp0aK/WJbbjo7PxZmHQbrPr7BDBApiDc9L6omNuue6dDfwffeyRK1LN6vY3Pcf2ZhyugI38mYYyC14c8Z3xxXjTqiEvmbHE3NusFYPxHeG01boUixfbARFGhg8f6uy153KZ/v0yPmy65jIz1VCslrPTYRFAihYrrO/fxTrrN5e2ut+GxTh7H5446Cf+MO7YxisiPALPP/+8drah43X8hT2t7XSELfppw+Ert2M1dZs2P+m7ERkdrlBO8Dp79uqBV7duXTRdEH4Y32xbxmpkOu+w6qY0nT3O3mtazn0cJxAPVDUGFFDmRL5xOCfrg9elOFqgOGBmp04d8L+33tBBKPllxsazbHfBDMq2i+BSCzhZ55ACtGJwQNFvvvk6pTGtx6WVOXtvd2fSvo7bvv/+O/GXhQMbpv694EXrAqGHjcPZdsdMT7JE1hdj+XLTs5O9SGkpaNGihc5fyK75wRJ3hFSOQq5gIP4SOjILXnbKIM7LyGqghg2/wenTxjroL75Y0NoCgFapu+66S+Er2ge8eO9xBWPQpWundAsMf8766av0HC1lDz74gMCTmbKIEJVZ8Nq0aYNOM8Q0yHO9ZawVbtm0yYKc98n7vRTwYnXo/Q/ciy1bNzl7/Z+X0f0zflPDj7c7+/tv+OzzT9QqSuALDi2gg4lu3uyZfN2fS89vbqefqf3l8bRqm+2cHJq9NAk8kfp+heuk15xZwrr07o/O+mXDY/11b3PL7RYvWYhbb61n8hd5bn8HeHXt2ln9op/8eHzggft1Vgk677Dyt2eb+37czr0vPcc2rqy2DGfjfucDIaCAAkpb5BuHc7IuePnLFNJyHImbXdInTkzWmfSfffYZVK9eRRv0spBjQU/I8eoB5MCDdhuP4Rebx1TPRrWEjDvvvA29evXAsZQBH72dDaNvWP1ts27Xrp0CMw+brutXKMO6GPBiNSen7mFX8Lp162g3+nr1aqvq16+rQyRUqlwRxUsUV4tOkNPwOSWsTrxRFwteH3zwnhZGBOCy5cpo9Zp17viy6ywArOMYbmxgr8NByDOkFciGiddkOGbNnuUcfeWcOxxsl8RJxBWMBCzo/8WA1+bNm1C7NodacCydKdCdRjpgXDvxrVWGsrw48CqibQgZP81bNBVoYk/B9M9Lz9m4sM+Jzvc5ccwoTmTNeFEAkWdF+LCj8Xv8dSttx+u75XZqjdLmBMZ/thmrW8cZykLjN1rTLjux8IOCzobf91rWuf3KSO77PnT4EN56+00PNMsz/dvAS+KY+Rvvt2XLlvrRQidBdMLKe/bcd2Zlnb9t/HCrVauWPGNPr9mAAgoobZFvHM75d1m8+LXNXkoHDx7Cxo0bMHXqZO3F9Ll8YT/08AM6ETAzoWCnGjGlO7sUXtxOucGBsl3GDXiZdY7bExEp0BGcD0WLFsSLLz2PAQP7Y+OmDTjzKwvY1Jl2RhmVdUOGDNb2L2ERbHjMAjeNQvcidDHgxS9VtuXgXI2EPxYOIaH5XTLbWEXEAsQAAq1MFhI8ujjwOquN2u11WTg++p9HsGWrp8rRxpe/uCO4sVBhVSOvQeihJYi95+z17pev/SVLljpnXBlnw8F017p1KxQpUlDim1WFTC8XZ/GipbF27doOeLFa0Q1eTKveaUHB8rLAq7D2YqtYsTymTTOTVJt2j2mfl5HzfTZctwBy7NgxfPLJhwY85F2jBYbvJNu1GWf99VXa4bD++fpLZ6oBTYeYU6dP6rhgfOc1rpx0ywb6tHw9/fTTOv6fdb7Xss7Xv4xEx16XDRt9g4KFY037R+ej4G8DL/oVYiYj5yDOdAyaEcNp2rtmFr58Hbe5gZtVt+wQoXOcMo260mxAAQXkX+Qbh3OyHnjx5WYDUPYWtGNncRDTXj176iCA7Bp9/wP36fhRHANIG3tLRksIoKxlS9shUVI4+4sEj2yh5y0DYGyjUkAUpPMCsrfT62+8qtOTsIqO7Y8Ig5l1bDdG+GDVjxmc0cpfuDKviwUvdrPnKO2egUTdYfHJSK8CeDGzVigW/1u0bJ5h42Ob4e/evUcg+IUUawqfrwmjAWs++4ceekgHvrU9VK+E4+C8hD520w8PDxZ/TVzxPi4WvOrU4dyLxjqREXi5danglStXLjz11BOuITes4zmpz7tURzDl8AJs20Xg4vNl3Dz8yEMSf3udo6xzh91/+C/GsdF++w5ttS2Zff91cm7OJSjxHBFh4OvJJ59MNeacP9C4GMdezJzgnRN1M03a5/V3ghfvNzg4SIfhYDMLt+P9XQx4+XNuyx7z5W+//VY7LjBOU97BgAIKKF2RbxzOyXrgldQzSQCrEV5++SXcc8/dqFy5klZ7FSxYUEGBmQwLb2Zy4RFmyULJfnn5foFlDrz8yVg0uKQFjP6wQKGY2XAwwqeeehKtW/+EqVOnaAZMq4yvs5kdHWGNVXms/vT22zdMFyeGjeB1+PBB9Sc9d+78Xzp0AKv71AKo17Dh8BOeFPBybXPEgoXDOaxYaYcoSN998unHDngxXlkYhmq39omTPJMZZ+RWr16lbYa0gFWLHMNoGqCzjR6r1mrWrIH27dvp6PKZc/4LHEIqof/FF1/QNoIMu52MmFLwEvh86603pXDy7kHrz+3ZvVurdlldauLVxmUace+SBa8uUtBmxnF4kyJFCqtVk20cOWTE2rVrdAiJS3Gegjl1XLHHIQflLFGihMSReS4UnxE/VvihsmrVSpw46W9+SP/XdLv0oGDnzu1ajVqipJnyx0CXSJ4N21EawCV8Sb4haePWBvV1+BhOUH85jr0fJySPV9ih5ccNXZRWNcp73qRJI+eMq+N69EhMsS42uO1Wec49sXadGQA3tTNxaOPTn6xzr1vHCeq//vorgS5WYUueq51dAuAVUECZEfnG4ZysB14MIAs4FmgWsLShrpOZs7AzlhoWUix4ZZlSgF0F+VybGTvDw3CxgXW4rPNLmzDQqFFDDBs+RLuUpy7gLqS0x6AIhFbu61+KGBYWrlOmTNLCdc2aVX7FfQsXLdBBRwl/HvC6NNGiUblKRQwY2A/rJLNfs4bTOfnzd6024Oc8iwxrCiQ7BcaTTz6O+fPnpht2au0as59WBE7hooWd83xsPPLa3M4qyIceegBdu3XWOQlpncyM++23M9iwcb0OOcJu9gRsO0WRfXb2/uk30ynDT6vfmjTCv2r1St03YcI4VK9e1QCcvUYmxXTHQu6bhl9pPBmtljhxi/6bfUxrtMIQ2HguOyAQgt577x30FPCYNXuGfiykNexARo7txTjyeZ++vfDIIw85Q37w/XTCzKWI7yyhlZbRd955Cz2SEjFz1nRs3bZF4/pSHC0wHJ9rwID+ePTRR7Qtp/v50E/f95Zi2mDcM15oBezRo7s2iD+oQ0Zk7M6cOa3pfMjQX/De+++gXPmyApeMX3OvXv7Jb4IXraGLFy/SZ8Ix066ECLEc4221PHOCHe9L80a5dz5nftx98MEHCmGcE3PHDn4UXprVjc+Z98yeqg8+eD+ixQ++s+lZwgMKKKDUIt84nJP1wCuKX6wifxmnEQs+ilYT6vLg4WLFL1kLDvSbmR2/7EOCC2ghzG779erXwTvvvqWjR8+aNUMbZe/btwdPP/OkWiBYgF5J8GJ4OII1e8wRwDiOEDNfrvuqdu2aWm1KePR3rYsR/eX9Vq1WWXtzsVG1WXqLVgb6za7uKXEnz1etVFJgMA4IJPUl3tIKtxWvz0K8YEHTnsaGxcZjTKy5NoGDc/ZxvUrVSnjhhRd0jCIOIsnJ18ePH6/zb3KuQHa/79uvNzp2bK9jIN0tEM0xsFglqGnRCa8t2DVtOuHn7+LFi2qc8/757H2lz0PCznBz0EpP+rlIiZ+c27O+XCtFcn2P6pr4FnE6I8KnDTPFONGOIxJv5eLLCJg+qHDZvn177cXKuUjZaHr9+vU6ltOBAwe1aoltevibBf706VMFePppgX/PvXdKHBA+gyRskpZ9epxSvFfK+B1k/JZ7ePCh+/HRxx+gbdvWClCcnN7t96FDB3XcM+s3oZ5VyJxWh+N63X///QJ0sSk9RNXywmfEuHWej29YrPhMQ7UBfiRq1qyGl15+Ad9/11KhcOiwIZo2OPQJJ87nJPh9+/XVMdU+eP89nXKpsDxDre4W6KJVzfe+9b2W8PCeOT0SB49NK21cikx6MooX+HP7zbjghwJnxGBcVKgYr515OFk25yHlfJO0hjKuOSuEietD+pz5cUIYZ/MO9mzuJ/fdqHFD3H33nZqW+PwUal2WxAB4BRRQ5kS+cTgnC4KXFhIEr/QKJwtd1CUWYldAmtnLUsMs4WUhxEydVXBsx8XMn4U+M3Z++ZYsWTyVleZKgBdF/1kYEOxYGDEMqSQZJ6XWgXTjN/NiRkx/rR+ET/72lmyXpWba7vMlHix8MVw63Acb/DOc7nD7yFqMGO8alwJbNi5T4pPbHdjgFzp7Z7IBMgvrEsVLoEyZMqhQobxCAIGQhSnjhVPnMP7sc7IFur1mip/y2+6jH6nv2SOGmdfkesq1LlGEfH2+zrP0jRsO38Alx1szBaQnzCnhFfix8V0gfz4FTLYHKxdfTnuqceiOhx9+GE8//YwC67PPPqu/b7/9Nm2oT2sj45KdWNzp2bv61G4zadPtN9MI/eYYbIwTDlfCHqv0myPYP/zwQ3jmmae1iveZZ5/R33fccadOe8OR7dmeic+T8c4PIaYfvb7b33TE8FCadhkWeVcZZ7Sc8aOkTJnSKF8+XtNIyZJMG4U03m36ZHoy+ZSTFnjfbj90m4lvjWvX87lSYjgYdo1/l98p8SDPnnkR3xUeywF0CWSsJuS0ROzkce+99+CRRx7WOH7xxRe1N/iDAuPsBcqG+oUKFdR0wvPpj9f7GwCvgAJKkc1PbN5C+R5DvnE4J+uBl8m0MoIqbs/omL9PGtEpmbCnoLOZLjM9ZmDMCFOOk/OYSV4p8EqRc+005Qqf3/2XKXtPfpVeJs3wWPnbn4H8+efeR5Dni0GxCzzbWREeCB1sJMxqsohI5zlqmqKc+7H3xPD7hM++cHa7238r9/HpxsEVkE2L+uK7w2rj1tmmx4g4LIa2f5JCmVXnFshUAiQEnCApeAl7BC3GmWnfw3uJNveo17dxZ67vJVc4UsKnfpseiGx7xefA3p4KVeqv8b+AhoVh4vyapvMMP8z040yux/hMef+sfxlIj2f8+Gzj+0pQcUOzVjNL+mD7wShtrM8PBSdu9Rpp+3s1n7Vv+P3KFe+Maz5rAhTvS6GdUCXPlc/X6xkL0DEeFGz5nDS+nTi21wyAV0ABeeU/XLcf+nzH+K4xT+E7w33kG4dzsiB46Q1ZqDKZa4pcGYkHvjKRAV1l2YhP+e3OoJz9/jIvfwXz1ZZvWK+0mMDsffmTv3OuhNLyy7POezbVmnafbafCuSApT0FijuXSHu91no/0uToFoe/x9hx3vLjPvRrSsHi9K6llwswvNJ93zO7TNGKuw+pbE25WrcqScRYtcRZL8Z54nv9r+cqmP2/JPp+CnJYsc47zW56VHqfb6BermR1LGvdreO3+9JX+O+Dct3ubk06sTBzYY7NGHpSR9H41jTrh5XNNSZPOcT6W45S4dT2zlHTl87wCCuj/qghZL774PPr27Y2GDb/WwarZaYwjLvCDh5ZpGmDINw7n/NvAixmefdFdmYj7mH+RbAbnb9+/VVkJvLzFY3xAihYbB7pSlLKfx6YGL3+6uHBkpedt3yF/+/w8SxayToHrC152iA1/18lQLMxTFeSpn5Xvu2+B0ALClZGfOHGHT8V4cB/7b8qDTHgzek+95C9+LYxe0bgPKKB/lwhdlatW1A5DdOzEcuDAPixbthQDBw7Qnvz33X+PdkIj3zick1XBixmZletGNQO0L3oax/yLZDM/f/v+zUqVcTvyd+yVkj//vMVjfI5j/Ct8ueR1bGau631fGRVo7mOzhtJ/f7zDLtIC18hzrzz2Mt9Fe92UbYQDj/+++9z7PduvhPzch8133Erv+CwtT3ht3Gak1NcQpYqHgAL6vyVWI9Ki9d13LV1j9XkPw/LXub+088rSpYv/DeAVUEABBRRQQAEFlPXE6ne2Q73vvnuwafMGhSz37A7+HPnG4ZwAeAUUUEABBRRQQAFlVuzkU6JEMfTr10eQirDlnkyfAxAbuR35xuGcAHgFFFBAAQUUUEABZUbaM17Ai0NEnXJm4zDzxp7DuXMELytv8iLfOJwTAK+AAgoooID+/xDbHXKwV3/7AgroUsRqRaYrtvUkdLGXYtWqlTF79kwFKs9cqL7yzHFKR75xOCcAXgEFFFBAAf37xQLS9DYNKKArqxinIwnHwuOwKs2bN8Gff/6Bv/76C+fP/+UHuoxMNaRx5BuHcwLgFVBAAQUU0L9btvdlymDGAQAL6ApJ0xatXQL2HFiYDeq3b9+qMEXwMoBF65Y/eRz5xuGcAHgFFFBAAQX075Z76AtbLeR7TEABXYo0PckyIjIUhYsUwsCBAxWk2IbL05MxLXkc+cbhnAB4BRRQQAEFFFBAAaUnNqh/8803cOL4CQelBK18uy6m48g3DucEwCuggAIKKKCAAgooLbFBfaVKFTBn7hwHoy7ekW8czgmAV0ABBRRQQAEFFJCvWM3IEeo54fX3P3ynbbp8qxAz68g3DucEwCuggAIKKKCAAgrILdtWMCg4Px586H5s3bpFAcq7MX2gqjGggAIKKKCAAgrosmShKzw8BEWKFkL//hyhnu68oJZvL8bMOfKNwzkB8AoooIACCiiggAJyi+N1BQcXwGuvvYLjx48qPJ2/8FcAvAIKKKCAAgoooICumDgUiSgkJAhVqlbCzJnTFZxSBkb1Aa8LovMXTKWjqXjkX9l3/i+RHKsj2F8IgFdAAQUUUEABBRRQigS27Jhd7MXIRvXfftscf/31pwemfMRpgf4Q/S77iWQXzp/FmYO7cHDbWuzbuBJHtq3Dr4d24/zZEwHwCiiggAIKKKCAAqIIXJxyKjIyHGFhIShZqji+/uZL7NmzUwBLsItVjH5GqKe163dZ+1OWv505iIObFmPH7DHYNn0Etk4bIeujsW/pFBxaPy8AXgEFFFBAAQUU0P9hsUrRWad1KzQsGIUKxeG5557B5MkTcebX04JUglfnnfkYXVWMdtzUC/rvHH4/eQjbF07E+nG9sHNCX+yb+gsOTB+OA7NGYP/ckdg7f3QAvAIKKKCAAgoooP9bomWLU0txTk+KwBUcUkCtXXfdfQd69+mFI0cOGapSZ6oYadmCA146VZCsnmPDLvl99thObBbAWjOsKzYN74xtY3tg96RB2DtlGPZOF/CaMwoH5gXAK6CAAgoooIAC+r+oaDOZOoErNDQI1WtUQ4uWLbB122YHtASnaOFKNV6XtXYJeMnPC+f+wu8nDmHznBGY3/d7rBzYFut/6YhNI7oqfO2c0Bt7Jg/EgRnDcXjuqAB4XayiXPK3P6AsJpcJ2VcxfpTquHTOzzqKyOD3xcudzv2l9UD6/3uUVvwHdBX1r3jnM6lojkFlxqHyuz9LygmzrNv0f1XeAYkTtuEKCsqPMmVK48MP38eiRQsVpugIW+fO/Ylz59mg3gKXlbF88R9//378MNbOSBbo+hFLejfHaoLX0C7YOLwrtozqhG1jOgl8JWH/lIE4NH1wFgcvJpa0EkxG+/xtpzK9j4WXlWe7/4TgPtYt9zGpFRkboYoSpXWe/wRnjovyOsdznieM0Wmc//+5nJfWs+76rdsEsvis/YjbjaI8x+j5Ptf4J8XwRTnS5x4ucqcD+9vPuZkQ00wkFUtF6brZZ+PBKOqy5E6nVp59KQWG/PYN38UqtT9ZU/7CHREnkufguy+gKyt91/2s/1vkm5ZM3h8t75DV5b9HV1X6vrvCy7A75ZeVPVY/kuUZxTrK9PNyjtOG81HhOgp9bFw0nv/v8xg9ejR+O/ubQJRx7KFoLV2prV1ELlq62KbrPH47eQib5kzGon6dsbj39wJeLbFy4M9YN7Qz1g3pgI1D2mDzkFbYPqoj9oxPwp7knlkdvGzmywizhYqNxMzs891O2UTo7xz3PhZeVuY4PnwWQt4JwRwbGx2OgvIwufQoQuRJIN7y+BHjnG8VFyXnSaHK49wJjNJ9ckyMI3/n8RwDDvZ+bFj/byhG4taK8WzXCar22flKQcPnN5+tiWfPNaIp3Xf15A6XW9xnni3TQaSktyhVrCiG0mdulfq6FyP1Uwp8/ShIuX/v9OZWnKT9zMi8ExGIc5butG3uzfHLeTe83ksrn7CmKeea5r33/M5KSitsNk54H/rsnfWArp7c75pb/o7NUmLaELnTD/OAFIhR+ZyTJeUJswFH+ejjx5/s83oWci+++Uam7k+O4UCobDjP9lx333Mnknp2x/79+wSmfJ1AlY65ZaQAZtt1OYJsO3vyMNbPm4R5Azphea82WNnvZyzr31rAq41AV0esH9QW63t/i/W9mmHTgO+wdWhr7BzV/t8GXu5IzGCffin7KSTT3Cfb+NBT9lnoosyxfPDGCuBJCCYxmMLHL3gRoPxJE4q5fqbAyzmPBS6PUSBIdZ45xr54/1fByzyv1IpinLvkyaSMeK77uRpQs8/fuYYuzbFXS95hMLKZj92fcrxmUsZSZNO2rqtcx2VSvnGSApx63+53wlv2QyBjWeByoMtJszat2/3e17+0OLf3kPLeOMuspJT7F3ni3BP+uEhznN0W0NWR77vFpZX7uBTxXVP52ady9vvbl955l7HPnX40veh75JbPOVlSJqya92qNkDd42efB+9P8w96rs92I8e6WnCdxERYegvDwUFSvXhXffdcS69evVcCiY/WilceZKkVfEbsIXb8f34NN88ZjwdCuWDKoPVb1b481gzpi7ZBOWPNLe2wYLOrzE9Z2a4I1Xb7E2sSvsDrpa2zq3+zfUNVoIi5VwvHa5yPdx3U/iS0l8aZxvZR9RloVmPJbHqADXbruyH0du80jUxBGOku3LMSlBrm0z3P7kfo8z3HmPFMoa9h84sp9nlvuYzzx6Ed/976LEWFEFYPoqGh5Mflc+Ry5X56jrCtMcJv4p9YttRzxRRY4UJCwL3e0bI9RRfN6fwPM+j4TKjI2XNKegRD9LWHj0tyPrMu9RFLyO1Lugab0KErWVbKu21WRiEhD3KeKFL9EURIn0ZFyz+Fy71QEJXHrUiQlx2ROki4FJiLkupGiiMgIsy5xGiHPKkzWw5nhMt1KXEfGxCBCxOd5KfGeEn9WrncuK8g8Q0lrlMS7eZYSL9wXK2lS1uO43TkuIJeuYLww7lNgmNd1pGnHeU7m+TBdmrRpZS3MXNL6rNJt3vs84nbKXPNy95l8X95FXUp4NcwmL2Ae5/mo8Sf39a3+/n1ez8PJx5inubfz3ozMfRmZDzr3RxrjgvmGLuX6YeFhCl1lypbC+x+8iwUL5+H3P84KRNGxSvGciFYtN3j5QBdZi9J/53H2+EFsmj0Giwa3xfLBP2P1kA5YO6yL9mZcO6SLVjGu69caa7o2x8oOX2F5249E72Nxm3ewstNHWb1xvXfE/93iQw5nG4s4eZhS6PEBs4rEVpN4EpMcn4aYierL4Ly8bvk7/mrIHUZd0n+nIE8lTdTe52v4bZit7H5n+1XfdxFS8IyNlgKbmRSfVZg8hxABi1BRmBT2suRYLZLJBsmxQXJOqABBZLicK19EkZHBclyIvLRhiHGsjwVlyUzv7wAvv4rjswkVv8NEkjGFy3MKDUFccAFVdFgBDXdMVBDiIgugYEReFIrKl6LCkflROCq/rBsVTE/Rcs3IfLJeAOFREncCbXGR4hcVRQWLxB9HsRehOLkmFetSdGSQwJj4FZoPBUJzIW94LgRHBCmkhUXHyTtYUOIgJiXtXqwi5L0Nk+etkvsJ9atwP9usrvw+hiNcwhMRESbgKnEsigmXZxwRLtspSaO6TwqTS7zvf1RXI8xyTXdhrMMBiNz7U9YvWgZyCUzMd5hfs31dqCiooHwcCMiYDjj0T/IABR0PCCkgy4dDQUexlFzLXNP5gPPS5e+zIGZhkBBjIEziScsb2S8fjAXlPYpLaYpgygCP7D3wWLtuj3Xv4/vHdZ7jb5+99qWd5wFaG7+xsp0fvHLPkv/yGPtxGREj742jSMnTo0TRsm6aJ5iPtsjYGHnfIxAUEozCRQvjqaefxKjRI3Dy1AlSlToLWQpUDnSZ9lzcThno4nYOGSFsptv/OHUEa2eOxbz+bbGs3w8CWe2wfmRnrBmdgDWjumPNUAGwQe2xuuf3WNGxIeb/9CHm//g2lv38PuZ9+ybmtXwza4OXyYBEERLZUiim/E5RhIpfzXbdyOzTr2mv7Re/L5RLyUAjJSOMCgvRwi6aSx9xnz9FCGlT4RGypJzflL/jr7QiwgUiJJMncBAkaMGgBcRj/TDbPb8pyXgcRchLHC4KkxeZS/6mfPf77lMLyhXZZyw8/jNL/9Lj5Tr6QsuzC5MCLH9sFPIWK478ZSohf7XayF//NuS98x7kvvte5LnrXuS74z4E1b8HIdXqoUC5CshTvAjyFI5GUKwUkDECDTH55cUW6PHx62+R3IfCpDybcAGUsPB8iAnLj3JReVG/SH78p0wo/lstAq/VjcA7t0bg0ztj8MVdcfhCll/eHYcvZf3ru2Lx9Z2x+EbUULanrVg0ctY/uaMYnqpTGG88FYMWnxVD04+LioqICl+aPrHrvEYRNPnE6JsPC+OD16Pw1n+j8Myjkbj91lBUKC2wKPAYFpJPnh/H1iFwMmP1Ez9pyUkDhQTCi8XFoXhsHErEFkSpGD+K9rPN6krv4/boQiidsk7FiWJ1vXRUHErLesmYOBQR4IyWQjNS8iEvyYeA13oWE62aDLff53IRUou0FMa0ihJKowROw4ODERoSJPlpqD5fAhGP0/fd5/yMpJAieQzhnPl/aHgYQkJCECp5J62+WtBLHhIjkFxQ8pE42RarEhDT7fwoMSoo4bOKE5njrp7oP5f0K07KyMLyMUZxnR+Mkcz7Q/PLB01+zTNCVHlFeRzJepjdThUQ5Xf9tuI2u4/n+9vH9YvZx+2++4zfobLdVAtKGeaSlmXhfO75PZJzIuT4yAj5eONxkiaYLoJD5bc8u3vuuQsJiV2xf/9eB6boLGT5AS/XwKhG3MZxurgqe389ga0Lp2KOQNf8Pj9i+YBWWDe0HTaO7oL1YxOxdkwPrBnWDesGd8QqNrTv9DVmt34fizt9gi0DvsPani2wpPM3WRu8ipYoAKpY8SBZBqMY1x2l7HMtffe5j7mUfariBVBSllVKhaJuiXDcWiIM9aniobK0CklT9UqGoK6ojrO04vZUx/qR7zH+5O88VclQ1C4RgcoFwxEfFoxKkqFUDQ5HZVGlUKPKIbJfxXWjKsGRckwkqgRFyvFm3VfcR13RfY7c28qGGWuTgS/7RWQyTTv8g7sqQL+g+IUUHiUFdkEUKFoWeWs2QN5H/4vcr32K3J//iPzfJaJAmz7I12EA8nYciHyiAu0HIuTngQj+MQl5v/oBed76GLmfegF5br0buUvHI1i+vligmK9qJxwq+8XJrzTuo2XUfB3bcGZWplqY8myz01dERASjUEQeVCucB49XjsDndxZB5yfLYPQbFbHg47pY9019bGlcHTuaVsHuZtVVe5pWw97mNbCvGVUT+5vWxAHRwaY1/KtJDRxqWksky2a1sKnx3ej9RlXMHlAGOHorzu+rK6ojqo3z+2tdomrinMgu/zpQE3/sr4Ezu+vg5PbbcHDdnVgzsy5G9ayI1t8Ux8tPxaJapVxSiN+IsLAgtbxGC0TH8KtY45wyceSON5U8q3DJhP97+31IePMLJLzxObq99jmSXv0cPX31yhept1ld0j7ZntY+bhf1kPXuEp5EUcLrn6GrKFHOS3r5U9n3CRLf/BxNnnoJlQj/EdcLBNzkUdTN3uv/qBiGm+SjzizN+i3yHgRr+k31XNIVLTbmfef7FhEqH40hhJ4oVIgpgjryPt9drirurlIL5UuVknQhxxIy+M7x/Ux1PW8Z0BJJ2iBYhfPjNCQYBQUUyxYqiuolyuGO+Kp4sEItPBhXBvcXiMPD+WNE0XhE9HCBaDzk6MGgGFFUih5wib/vD766uk9Efx4uQEn4RFy/R/LNehKHtcqHo1r1YFSung+Vqud3xPW8jvI4v+32Ao647j6HupR9djvX0zrHZ1/VfKhSLQhVKgShdqlgLW9vlTKWql9cyrviwd4SLmAZaI5h2RyOGiWjcEe9Kvj+2yZYv26VA1C0WHl6KbrBy9u5ocvINqa/8McZ7F4+H7P7/IyZCU0xv9d3WDbgJ6wdRvDqik0TemDj+J7YOKq7juG1LKkFFnf9Git6NMTOkW1weEpPHJ3eD4en9cva4NXq5wpo9XN5/PhzPH5sVw6t2sZ76ae25XS72ecW9zv7vLabfSnntS2b5r4f2pVVcVu7b8uj7wcVkfxWNUx6u7IsuV4BE9+uqEpORxPSUKpj3klb7mPdSvc82TfxnUoY978aaFm7DD4NKYIOeQsj6ZYiSMxVDF3yFEdC7pLolru0qJRsK4nuuUogQdQttyhPSSTK/u4iLn3F7ent87edSm+fFY/pwfDkKYVvgkqiVqgUrpq5ugBH1tkeg7ASXDBKq4QLRUTK114sQqMLI0+pKsh/79PI/843yPdjIvJ2G46be43DtX0nI2cfUa9JyNZrMrL1nozsvacgu6zn7DUFOfpOwbX9JuOmPsnIkzASIT/0QsgH3yL/f15B3kq1UCC2CMKjC0lmX1C+dgtKOOIkw491wkWLTChiY8K0KsCd0bszf/+K0nYJETGxpn2Ctk8LR6Gw/CgrwHV/fCiaPFgCI16Jx8pPBK4EkI5+WxcnWtbC8WbVcKxpJRxvEo/jTcvjWJMKONZYlqLjsq5qXFF1gssmftSYx3FZRRSPE03KYefXNdD3tXKYPbAIcCIeOFBaVEpU0iz3iw6WMNLtmRHP5fFUcTlXdIiSfYcE8Lg8KstjVXFhf20cWFsHU4ZVQstPi+H2OkHynG8WCMkvX/oS75GFJY7kWaRAr7cIYyFSsH730rv4tccknE2agpM9J+HX7rLefbJoSop+T5wq4pKajN8T7LqffSnr7n3cnt4+93bxU/b9Jv6e6TFZNAmnkibhtKz/njBN9sm2pGTRVGzqkoA2X9TDJ18UwudfFlV9psviomLONi796Iti+OxvURHVp18Ul3CW0OWnXxfHI48XQyF5L7WNYWx6UMSqIYFktarzI0NAMywUJWMK4oH4Gvjwnifx8wsfYtA7zZD8WWssaNwVS77vic+efEk/smiR4jumFi+R+QDzvHusnuPHEP0IlXeUVq1ogbn4mMJ4UN7pD+97Sq7/AQa91RgTP22NuU26Yck3nTC+9pMYkise428uh4m3lEZyLqoMknMbTchdNl2N/xs0IVdZCZPReAnTaMnPh+QtgRZRMfjimXj06HsX+g2pir4DKqP3gOqiakYDq4pk28Aq8rsKesn+Xrqs6iztuq+u0r7+Ep7+EhYJU1KfGujXtAJGvxWP5P+xvK0kqoyJ/6uEibLulu7TMrkKJojGy+/h79fFAgGh8+fOCDgBF8471iwFLcpClT/wcvazRyPbfTn/zl/4A3s3LMG8gV0wo2tTAa/GWND7Oywf2AZrhrbHhlFdsGlsd2wel4QtY3tg1aC2WJjYFCt7NcPWoW2we3RH7JvQHQcn9xX4GpS1wWv52rpYLhnvsvW1sXR9LSxbJ+sq2e6Iv5euN9uM6sn2+qJ6Ptv97Uv7vKXqZx2s2Hgr1sy7DZs6VcPJ5tVwpkUVnHZ0pmXVK6bT36Ytf8db+Tue4r7fZHm8ZV10ubsU3pGvtpFB5bD1pkrYdW15bLs+Htuv47IStl1XCTuvq4A911bA7mvjZT0eO26Q/TeUl+XfJ/q3/cby2CnLPdeXx64bK2Bk3njcGxSLKFY3uy1MmqEyM5cMlcAioBIqGXz+UuWQ7+FnkOvzb5G7/QDc3DsZ1/Sbipy9J4qSBbAmIlvPCY647iMFMpEAWTYBshtkPajHWIR3HIwC3/yM3I++iFzxlREUFysFBb/Oo1E4km0vGBZWRbKtgcgpBLRgscsMZBqFynWjY7Wqu3RkHjxdPhidHi+BuR9Vwu5mteV51sHJpgJaTSrhqKoCjjSNx9Gm5WQbZYDrBKHLga9MSaBNga1RFblmWZxoWgp7vqqI/q+VwqyBxYDjZQ04Ebb2CzxR+yxECTjZbRcje65K/FAJ5B0oLCoqx4hfhwX2jlfAr7trYsHUWmj8dQnUqn6LANctiIyQ+I8k9NICxrThE5/yOyQsDF8+/hKOtBuJXzuNx9HOY3C84xic6DBWNC5FJ9uPF3FJjcWpdnY99T7Punsft6e3z73d7KO/xzqOFY0RjdYw/do2WfaNxZFOo3CsUzLmt/wBw/s9gYUr7seS1bdh8aoGottF9UW3imTb6nr+taoeFq2s+7dp4coGWLDydiyUMC1YfReaf18DxYoILEcV0Paj7mfjFuGIFiu2iWO1WZ0SZfH2/U+gxweNMbdFArZ3HIHjiQKn3afijOi3BIHmXtPQ9uUPERcpH10Kdp5OCNq4XMR3kNs45EqMvE9sUxcr+UjdEuXx0X1PY+B7TbGkRQ/s7jgSJxIm4mzXSfhDJXDcZiS21X0JG66rjL05K2D/tWWx9zrRteWwL0XxovJZQnslLLuvK4Nd15XE1hvLoleegni2fCjadqiFlWvuwoZNtbBqY21RHaMN9bBqfQNZ1sfKDTWwYkM1UXUR1/8JSThluXJTdSxZVRfr+lXEkZblcbq5u7xNrdPfUizzpHz+tjpOtqiGU+2fwIU9Cw1AgfMq+rr0wMtxHI6eh+gxf+H4oW2YPqQbpnRrgdkJTTG7e3Ms6f8TVg9pj/UjOmPTmG7YPDYRG0cnYv3wLljatxWW9voW6wf/hI2/tMGWoe2we0wCDk3qixPTfsna4LVwVXksWhUvKicvMhUvLzXF7eV1uUB+czuXZh+Pr2D2O+d49sl5KyuY8zLcVxbzV5XFojVVsGxWdaxpXwqHGpfBiUZlcZxqXBYnpaA7KQXW5eqE6LgUnmmJ+/2e5+dYK+47LTrSrBqaPVAYFQvkxrv5ojH9lkrYTsDKWUJUEruvKYddOcuKysjv0tiXvRT2ZyuFfbK+9xr5/TeK/u251qwfFP8PXFsGo+Qr894g9qQTwIoidFGSwUphGxUbKgVuMKIjY1AgthhuqVcXBT76HHk7DsB1Alo5+kxG9qQpyJE0GTkFqnL0SlZl75mMbEl+oIuy4KWS370n4Jpe43BDnwm4uc9E5O46AHk/b4yb77oPNxUvghApMAqxwTnDIeGxBYn9Ak9pCCu/3YWNP/GrPC4iCMUEuO4qE4LWj5bE3E9qYF9TAenmZXGqcWkcbyiQ1KgSjjSRjEkl4CWwdVSetYUoApeVF1ylJ0lPahlzwOtkU3keX1fGgNfLYNagNMDrsuUGL8Kb/N7vwNd++b2vDLCnNC7sEwg7LP4eq42Tu+ph6tiKePn5AihcOBfCwiVdsKektl8U+GXacOKT4BUq4PX2vY9jT5shONs5WaBLQEsl4NNxAo53ELWfgBMq2aYaJ+Al0NROtlE++3SZah+3p7ePS2efs/04JfB1XIDreAeBQQGu0wJePP6IgNhxAYBer3+KB+6KQvekWli6+k4sWVsNi1ZTVY1WVXd++9GqapKf/U1iWNZI/rmmHBatlfx0bQ20/LESShTNLx8RBRAjYMR58XzF9yQsIhRxIaFajdjwwf9i0tftsKXDcBztPhGnaf0TGDolEMr4OtqB8CzxljQJbV58XxuyaxtcuQ4t4HzuXOd1NS1wm8Bc4bAI1BfgavzYK5jcqD02dRiKI4nJCnFnuiTjtKSH03L9k23l2XeQ3z8OxbaaL2LTNZWwP0cFHJA8cp/kkft0aSXwlUPgKytIwrJH8s3d15SUD9iy6Je7CGrnyYVKFfOgVSt5LkvqS9qpIs+qkgByZQF5Sp7byqoiKfNWSJm3QsrDFVz/J1RRwsMyPR5zFkuZ21PKoSYlpbwtJ/lY2jIfmybvOyr54KGGUvb1+B/OH9uirbUuXPiL9OTj0gEuxyl3KZ/9gZOHtmLJxL4Yn9ACUxNaYk6Pb7Go749YMbgt1g7rqA3r149kj8YOWDmorY7jtbTvT1jzSztteL92cBtslH3bR3XDvgm9cWTywKwNXuZhVNAHM18SB7XAitudbfNXxpt9fHAqSWh8mLrd2WeVcp5nnznH33kCcasrY+msqljTQcCLsNO4ojzkCmodSKnG8ZJ3Fc7RplQFEQtHLq08+46xekiXjuQ8LtM+z7MvvfNONCuPAy2ro+F/CqNQRD5UCQrFR/mKIjl3PDZeXwo7ri0uL6q8rDlLYdc1pQTIuCyJPQJke+X3HvnN5d8q+inax/XrSmNUntK4r4AHvFiYKsywwXFcCEJiCiBfsZIIeuQ5BH3bATcnjUDO3lMEmqYKSE0S6JqEnAJZOQW2LHj5BS4rH/DKzuN7i/rIuaKc/Sbg+j7jkPunnsj19Bu4pVQ8gmNDBLqC5es6XMLFbswxkvmbnjxmzDVTIKSWsdjZdi3R4UGoGpUbH9WLRPI7lbG7SQ0cbV5VnivhiNBfBqcaltXMiLBloUvBS48xumjoEh1l5sX0mwJeZVKB1wUBrwsCXhf8QpQfKUxR6e0jbFlxH2GM6wJa+wT29gh87RU/95QXAKtkLGDHKmLX6pr49pvSKF8iBGGhbPsV4oCXpJGoOIlTU/3IaqXHat2GtT/0xe9dJ+OkApcjB7pYoCtkyTIVKFHp7fMHXn73ubcbGfAidDngJTrZLlngghYw+d1tBr574h3EhuVGvZp50aOnQNaa2gI2lSRvqir5VDX5cKwky8qOqvyDEv+dj9aFa/jBKuD1nYBXkRDtmekFWwJhrPbTjyd5PqWiYvH6rQ9g/Betsa/DCJzuOgGnOk+QZzXOSGDrZMdkWRpQPib7TnSfhJ//+5722KPFi7BV0AEviu8cO+mERIahdGwhvHXXf5D8TXvs6TASx7tNwJGu43GoMy2LAr6OP6fkOdEaScg73Yrg9QI25ayEvTnKC9gQurIweIn2SJh2X2NqKvrljUOd/AUQHByMCuWD8UOrSpi7rD4Wr6mCRfKsFq0ghEl5t5JlrKQhKWtVy2X9H9Ki5RKWVRUxe1F1LE2S+G0iH5qNfPMqKedSJGWhNqGoJHmifIw2jsfuxlVwZHwrnPv9qNNMnn99XebAi+7P0wewfMoAJHdtiEldGmFmYgvM7fk9FvdthVW/tDe9GQW+lg38GUv6/STbBcgG/Iz1wwTGhsu+oR2wdqiA/ohO2Dq6G3aN64G9E3plbfBaJFS+SBLFwpXeYmZjqF0SDyUvPpdMTIsdacKycmUQ9lj3uj2HSjlnhXwJyNKAV2Ws6VgCh5uWw0l5yMcFfijz8H0TBbdXUh0VpRSOtD45haSRtVhwPd6n4GRikkTl7Et9nmPlEHn7b8Kk57HqqVk57G9eA80eLCpffEGIYgPV4Ai8my8OY3OXwUb5MuJX0oHspbFfRIuX1V61eEnh69Ie1/o+SjIiv/ucTOqi91Gyj9uo3deXxai8ZXGfY/Ei0LDKIla+cNkdOSg2AjeXEej671sIbjcA11lIoqWK673Gq7KLcghU5SCIifwCl5UXeDly9mV3zs/RazKule1slJ//zY9wc+UaKBAbh7iIGBQJjxUAk4I/2gx/YMaYIVx5CgXKWMXYNiUU7M0ZFZkfdYrnR9tHy2Ptl3UEnCsLuDvPVaHa85wJSVq9mOr5X7rUYkbwkozraFMHvL4ieJUW8Coq4FUO5wWGzgt8nT9QUiBMlAJSbkuYG6QErNwWLYUtZ1/Kur0GJVBlr7XPXpNVj7SAyfpeQpjj35HyOLOjAXq1r4gq8TcjIjyfiVcW5hGFEC0ATItHWHg4apWugCmNO+JXAa/jnaTw7igFt+iUFOJa5ScyFi4PELkB6eqIMGahi9Wepgr0WPtkgQFZFx3qPBHv3/UcYkIknQTlRf26BZDYV/KkdXXUwrRwFfMx+ZAk8Ki47pYUpH+bmC8TviRfXl0BS9bWEvAqj+JF8oM9wt3gFVowEkHsaR0ahnolyqPjCx9iQ7vBOJYgz6EzQctY/7Q62GWdTJE8wzMJk9D++fdQyA94EerYMD82PAL1y1VGh5c+wlq5/qHEZIlXeb7tJM7bih+ytNXAp1jdTPiS5enOAl4/DcWm2gJeOVg7UE6hZu8liOe5ldZ2K/e5F6vd/HC+tjS23VAFffMWR50C7E1fCKGhUahYOQjftqmAOctqYMmaCgJfAjm2THWD1z+oRWoUqYRZi2tgaU+B2sal9CPzWIply2PdMuKHYkX5GK2IM99IuSjH7f7+NpxeNUbnV/xDwOlcRlWK6bhzZ3/FliWTMaVnC0zt3BAzEppgXq9vsbj/T6Zt17AOWs24bGBrLOj9PZYJcK0Z2gmbRyVgy+juokRsFm0dm4Dtom2jumCnaJcAGPnG4ZysCF6SQBwtZDUgM5kUOQmGICZLAhq1WGBtses3j0k5zjnH/ubSc56R/W3Ajeb8KingxcLuZGMpENmQmeAlBZW78DLgZaDLA14OXPkFLw+UuQtWQpdey9nn9zxawlznuM9zg9cBAa+W9xdFUQGvUCmUwqWwLxsSjLfzxmJC3jLYfKMUsDnKCHyZpdW+HJ4vu73XGO1xltTV3Mdt1O7ry2FUPgGvApJhR3AsLrbt4rACYQgR+MpVriJCXv8MwZ2H4do+0wSSCE4CW72pcaKxyNZnjFn3A1J+5T7O53gLbqo+E3Bd31HI32Uw8n3QAjdUr4P88mVdMDJOv8JtdSitWbZNmq+00XFECIqG5MYj8lU64LWK2N3kVhxtVFlUBkcaCVzx2fqkM//gxWOcdOM6NrPS9CLXOy5+HxHoOtlM0oFj8ZrttPEy0GXAy4oAZgDJQpP89oWttJQKvHykbcAE+tjm66Bov6zvFT/2iV9sX3asMM4eqoEB3SqgWoXcCA7PJQWwGTJF41wUERmJ4jEF0ffDZjjVZaIUvKxupDXFDV5S4BK8HChSS1QKHPm3Vl3+PoEKkUKXrgtsCXCwKu2QQNfJruOw/qe+eLRaPUQKeMVKARoVHoza9fMjsacUTGvuEMCRPCoV/PjIyfeurqzFjeAl+apA35I1NfHt9+VQokhueR7eVY2h8sHE3qb3VaqFoZ/+gCNdJB46jRXoHI1j7UZrXGgcCQSlgi5Hvwp4dXj+fQNeTlWjBS9aughdT1Ssh7GftMJhic8TAnRHO4l4zXYCVz+Pw2+OzsjvUwp4xr+TXZJxqvUQbKjzX2y4pjx2Sl60ix+CzJMuUpqPOUu77v7tlt13qdp1XSnsvL44tt5UHn3ylkNtyTfDomIlfmJ0iIZylfIIfJXF3OW1pVyT52ThS8o7fyD0d8uC10wBr2VJ8TjQpLQBLzd0Mc9jfuiIZd7JRhVwRuDrYMNK2NflGfy5Zxk43Q+hywwPcQngdeEv7Fy7CDMGdsCMpJaYK1rQ5weBrtZY+Us7rBzcFquGtFPoWtT3B922SWBr69gkbFP1xPZxVBJ2jO+OneMSsHOEgNfQDtgxJItPGcRqv0XLjVLXP8tDch7YwuXy0FQCaT5amPJgeby3Fvo53iNeVwBMMjdvixetXfLA1QrBhOCGJtI4Cz6PjrBQUxDyBiiFoxT5gpezzn0ZnWePdZ3nBq99LWqg6YPFUFhePLZ3CItjI/UwxBcIw//yRWJUgZLYdKN8KdDSpdWOZbBLv/DkXAKSC5RsBuGGJAtNdvuV2Gf9IXiNyVsW90sGEh0eqmMDcZC88KgQ5C1RFEGvfIgCnUfjegUuig3mafWSdRXXnd/swajygJRf+UKXo+yiHJQDXtl5zT7JuCZpInIljEH+j7/CDVVqICiaA/9FqHSke8n4tFeVxD2lQ0bwt4BZpNxP4dD8eLFSBCa/WwWHW1bHaUkzx7+JxyFWJ0qGcjSVqT1t8DreSD4IFL7c2zMnNs5nr8gT8gVJ8Doh4LVHwKv/66UFvAR4jpUT8PEDXr7QpcDkB7L8KRV4OddiFSPbd+0TP3VdttnG97SE6T4Jx/5YXDhcBn/uuw29u8WjbPyNCA/LJwW9qZIm/EZG0QIWgYaPv4L9rMrrNBEnBL68wctYvCwcecArfdnjVAJMmTnHIwtcRicVNgx4ERROd0/G2M9aoEbJYggP5Th7rMKOQFhEXtStHYzuPVnleDsWrjFVfPOlEE0NXxVku8jJ73T9akjy1/lSeGshLv6yje2SNbXw7XcVULKQ5Dvy0aRtHAW6CEax4eF4rHp9TGrYDscTWH04BsfajjJWKNHxdowLiSOJCzdsWfHZGYuXgFeEgJx8wHCkf7bxoqWrcHgkXqxzN2Y06YzjXeVZdzLxfZLQxedkLZtcpx8iU60pS0kTpzpPFPD6RcDreQGveAEvyRNFNp+6KDFPkyXF37vZSJ+/nTxQ9zn5njvvSzn/IsT2uruvLY3tN5VB3zylULdApOSVAqJ8D6KDERKZB/GVgtD8p/KYs6wuFq+ubCxfKWUiy0lJTyr3tr9Hi1jeS3gIXkuSyuNAIwNexx3wYo9tI1P+UieaVBQZ8Dr0dVUcHvI5zp/cq8h1njYvv228/DuDZ/JXzjmyewPmj+6J6b1+wvzerQS6fsSyX9pjxdCOWDFYwEtAa8UvZtT6tcM7YsPIrtgypie2jesloNVLgIsy4LVtXCJ2jE3AriGdsL1PG2zu9UPWBq/FfBjyYqu1y5rSZT0lUdj6Ya8HSChz//Z3TObEDGXh6mpYMbMK1rGNlxRObLTOxu4npNBjt3sjKbxkm2kn4xa3OwWliEsrLewoZ5/7PHs9yu957t8uucOh15REuq95LTR7qKhkRvl0sD1W1XE6iWj5IixfIBRv54/Vrs9brmfmUlKha7t85e24trxkAGyw6WQSTqbAL6tLzRguSvTzunIYm4dVjVGIlC/kaPm6ZdfxvEVjEfT0S8jfcShy9pyC7EkCV7anolYxCiwJHGXrKaCl4roPYF2uFMjMtbPL73xdhyHv/z5FrlLldLBHQi5Hgo4leMmSI0fr8BcKZrE6yGGR0AJ4oWosZnxQF0eb18RJB6QIXIcFpNTalYb87yPs+9uesRS8OIwErbQCXW6L1xyfXo20cqW2eLkB6lJFgPOVQJYuud+CmvWvBM4Tyg6Vxdm9tdGhZQmUK5QbUeEs4E0hrxYQKYwfqlwHy7/tjdNdpFCVgtaI4CWFuRcQpS83ZB2TJXVUCuwjtMzIttNtjeUsBchc8r2Wt0wj+8MCCcc6jdNqt2ZPvIxYSffhEQIWtI5qj1n5cBK4rF23ALr0rY0F625z4EvyOAEvApg2w9CmGP7zNCvffZcukx9bCwo7NqnF67uKKFk4SBu309KlgyMLRD5RuS5mf91RnsUEnGa1H619sqQlymMR9BdHRnx2JxMmos1/TVVjsORpYXFs92ksXS9Ukzhp0k0b5x9lT1a5/jGtVpTzXNBln5/n2Yi/tHx2lDTS6hdsqv08Ngp4seORaRLhk0dlUvtdUKXgxbzNWXfnrftZy+DUNPheI9OSD+jtN5ZG77wlUDdI8nr5ANSOBpJ2OA1PaFgoypUPxvetq2DesgYCXxWxeGU5eWbx8uzKO+mmmj5Hlrlay+T3mV8NVdBwzFxSGUt6VsT+xuVw0rF4eTeqt+WuKfOok/KBerhRDZyak4Dz53/DX4Jd5/G7QFTm2nhxyAhTLfk7ju5Zj8Vje2Nu39ZYPLA9lg3qIMDVAWtHd8NqAazlQ9pjuYJXe6wZ0QkbRncVJWLb+N7YOak/9kwegN0T+2HnhN7YMUFgbLzsk2O29P4JG7q2wKqODbM6eMlLrC8zwUsSAL/o5Ld5SJLZLLciWKUBVwpnJHg/+zKQgtea6lg5syrWs1djCmFTxrqgomVCCk1jhbBmUcoDSsZaxd9WToHnZ59JTBag/J3Hfdxu1q0UvJx9PO9Y04oCXrXRnG28wvMKCITJS8gMXDJCAYFC8mVYJX8I3s0djeQ85bDthnjsyMmMRiQZjjVhM1Pwld+X/gqJ19fMxwGv+wW8YnRU4kjkiymMXPc/gqC2PXBjbwNU2d09FK31ywu87H4CGmV/XzldJwpqPwD5nngB+QsWka9wQhbBy8iCFzsFMO6LCgg/Uz4E096rheMtauHXhqYh6RGCj1pKLx2iLkXW4kWr2WELXk4brzkui5eFHgtdmW5on2ldCsQJkB2Se9jQAJ+8EYeCUbnAuSpTwEueRXx0YfR9pymOdEvGKYEkD3h5CvSLlS9MEbrOiOw+X7mP9Sf2cDzWcQJ+7TYZK7/thUcr10NwcAFE8INJ4FF7vYoIGFHhuVGvfn5061Vb8qgGoqrykSj5HNutSj5pqpCq+M3Trix0USycTSFN+EoBr+8rCHhxSigBxthohIeF4bayVTDui59wKlGeQ3uBIVq5ZJkatgjE/qGYz+50t4lo/fx7+j4FS37GqsYioeF4sGJtTPyqLU7Icz7ceZyArMSpXF/Bzs+1vEXwokVtkoDXEC/w2n2J4GWBizogUHVQRMDi712O9YsAputyLI85kF32u87zla8fVgqHOUuZ4STylUTdYMaLfGTLh3YspxtjNTyH3QmRj+4KQfj+p0qYu7Q+lki6UehaVU5UVtaZdghfpuz1/8yvhsSv1eUwZ3FFLE2qhH1SlhG8WKYqcHmVrY6Yd0lZd1Dyzv1tHsSvWyYLdP2BP/GbYNQZwSm29PJ1Ok5EanfhD5w+vB1rZ4zAvAFtsWxgO6wa2gWrR3TF2lEJWDcmAWsEvlYM6YCVQzti9fDOsq8T1o3qgs1ju2PXpAHYO22wat+UQdgzifBFy5cBr/W9W2FJu68w76ePs3obL9K4tXo5mYnIPCQClaO0oItKOcbPvgxE8/l8Aa8Vs6pgfacyONKiAn5tVhFnmlUSVcRpAbHTAmGnCGLNBJaax8tSEotLpwhrzSrguIjLk464/VL3cWn32e0q333NK+FgyzpoIeDFUc+jo/jysaF3uIKAjvIeGYpKwaH4ME9hTMkVj603VFDTOjOalLYDTsbAl95+ofl78a+kLHiN1qrGSBQKDUJYRARuqlofuZq0ww39JphxuQR4vMDLS25LF4ErnfG7LkdJycjRYyJuEsjL/0NH5L31VuSOjURYjIEuz1xlkgFGh8lXeQHcXSYIw96qIpBTE2cFus42LKFWVLbhu5y2WpeqDC1ex1jl54BXiqUrC4kN7w9XwdLZ1XF3g7zg1CLmS58AHIm4sAi8cccjWNf+F9N4WsHLX+GbvixEHaPkfIpWEmvpshYUPca17u9abhkLzDic4VAGAl5JL3yOchEFESrQwsGDOSo7q6pjZRkbHYqCHJMqLB8a1A1CYq9aUmA2wKK1bGzPQpT5JC0X5oOTli82xzB5Wup87vLlC14VBbxqCHiVR4kiBRAlYeV0PPGFiqHbW18J/EpcdRmHI53cbdz8gJdXb1KP+Nx+FfBqI+BF4OKgqHGhYbg1rjT6vdsUBxMm4Ihc/5BA12GB7MzEv5FAoFq8CF5XyOIl+RjzUC5p+aLsduanO65n2yyT31Fq9ZKlzXt9lR54aSeltMBLp9xi84do7R0eJnlQ+Yp58UPrygJfdc1QICs5rJKAF61fknYUvpw09HeIVeLzWbO1oDKWJ1XBASnPfpM8icMinZaPwlOydJetRuy9XwEHG1fBoV4f4I+jHEbivMDX7/L3NwGvzA8n8duxA1g9bTSWDBO4ErBaI8C1blQiNo5LwqbxvbBe4IoWLwUu9lgc0RnrOGL9+ETsnNQHewS2dhO41OLVH7uS+2CXgNeOsaxq7IZNv7TD7HZfYEyT17I4eMmLvJhDOqSAl5F50VM/OI8uDbR8pRav1VWxfGZVLG1fCZubVsWuRlWwu2E17GlYGXupb6qIqspvbq+s4j7K/K6q2tXILP3pau3b07gaNjS9A189WAaFIvPKVzOtXQQvybQVvKIRWtC0OaqSL1zhKzlveWyRzGBPjtLm68v1daYvPTMOyuuFv3zx2lb8bcFrVN4yeDB/JAoHhaJAoZLI88pHyN19InL0nirKLES5oesqgJcoh8Bfjl7TcFOfcSjw3hfIXaqMToZsGtkb8FJrY2QwqhXKh87/LY/tLeviRNNKON2orPmyY/Uiwcv1Nfd3KQW82C1bwau0Y/FyGtcTvFwWrywnNrY/WBhnD1dCUrtSKBOXSwfN5IcGh/Tg9DAVi5TAwI9a4HjXcQJeps1P5gtlB6Kk0Gc7LAtddp3bj3Ri+yxZOtssePm7lrdYzUiNx2+dJ2Hd9/3wYrU7ERkiwMJ2UTrvoWkjaCbnD0EcAT5C0lRYHtSrXwBdelfH3LX1sGAN8z4pNNnDUPJNC1oWvK6m7McxwWsxh5P4oTyKF80n0BWEGPlo+vyh57Gj0wicZXVvR9PYnffMOLDDepj4yriq8YyAV1vH4hUi71mp8Bh8+8jL2NlxBE52noCjHceK2Jje/zX8SntTsq2XgNdPg68IeLHN1Y7r5VzJR3dlL60N9Xdfy97bbFNbBjsFuti2dm+2EgJdpbGP+ayIVrDLBi9WNaaAV7iTF0l6ipOPkljOh5gflSoXQJtOZTFvVQ3twa+d0/gcaf1S8Krq91lfDbG94LzVUtYvFHhPqowNTapiJ8u4RixHpXxl2ct1XXq0Q/Zt/qYWjoxpjwu/n1bUYlXjOfnLRvZpOe4xFZHn8MfpIzoH49LhnGuxEzaM7IKNHIl+PKErSeCrh6lqHNUFa0Z2xlrZv35MIrawOnFyX+yeOlDAa7BWNW7nNgE1Wrt2yrnbBby2jU3QsbxmdfgS/T56Mos3rl9ZXxJBZSzhy6wvNQHMfF0Z+LLyfYikdGZA6R2TOXHQuXlTa6H1OyXw0e2x+PTOIqLi+PTuwvjyrsL4+q4i3pL9vvrmH1NRfH5XSdxfMRYFJbPWYQvkC1GntJGvnqhoTk8jX0CxtMxEokJIBP6XPw7j8rDNVzmFrmPZyuKQLG1GkP6Lf+nidd2ZSwp45RHwyicZR3AM8tV9APlbdceNSdNwXdJU5NTG9P5BKDVsueXv+MuV+MdG+H2nokDbwQi+8zEU0Ea/oRrnBniDUCI8F76+uzg2NaqLY80qK2hxBHpj5SJ0CQg1KSMqbdb9QNLVUErjej8WL9ur8coPoHoFta84zrPX45GK2LuyOl5+MAixofm0TVRcdKgpgMLD8WLtu7G6dV+c6MIxm6ylJf2C3opQYIGKlpETbcfhWDtWZVkZALPWsMxBF0X/BQQ7TcChruPR+cWPUSayoIA7p9GJkg8mo2hKC0+KBSl7cHIex3yoeWsoOvSpIeBVD4vY5mt1JcyTPPPqVC36l62R0Mb162qg+fdlUaRoXoSE5sW9lWpiXvNE/NptEs7I/Z4WsZH8CRHjzICXGSSVEJrec7FVje2eew9FQqMEIMLwSPVbsbhFD+2RqI3o0zk/TXVgj0oJVycBwysAXtpw/tqSCl7bb6qCjbmqY3M2uRZ7jV9bSqCrDHbI+ibJW7fkrYJtN5RTi9hBVjXKuTY/dOuiwMtt8eJYg1rdyN/BAl/5JU8KESjOh+p186JtNykvV96KJRyQV62mtGCyyvFvtHjRqLK6POYvqYLEZqXw5Z2F8YmUtZ9LufrZ3SzLiogK6zy1HhXFRw1i0OSh0lgl0MO2Wga8jN3LgJd/C9dfF9gA/zz+OHMQmxYmY8nwBKzmKPSju2CzQNYmAaYNAkzrZX2tbFvNMbsEvNaN6ixQJjA1sQ92CWztnvYLdnM5aaCAVz9sG98T2wlc43tgK68xohNW/fIz5ic2xcjGr6PTC3dmbfAaPv4BIW95oSQB2KEe7ICq3vIFKzd4+dufWVXAsnWVMGVqHTz2YBjC8uVApGQinKyXPUTCI/MjkjOjuxTloxgq7B9SaH4UCs6DgmEhAlmSactLx4KIZmdauzgvIK0xhLCwgpKByYtZPigIb+eNw9j8kiHcZKDrkGQEnpe/nJ8X/vLFDMWKv93gdXf+SLV25XvzM9zScziuFXi6rudk7WVo2nP5SKse0wMv7vM550qI4ek9WcI4ESHvN0Oe0vFScArwxkraKRgtX/158UT5EMz6qBZONK8KdtLQaX8EdhS6BH6ONRHYZZs+BbDUgHS1ZMCrPE74GU7CjOOVtcHr3IGi+EurQCvg3P7K6Ne1DIoWyiVgIuk7JlzSvhRCEWEoExOHNq+8j70Jo6UAt/CVcfsfAwRsqC1Q1W4sDv88GgfajsY+AaU93cZjb+dxOCjbj/w8BscFyGzPOSsdrsJnm0e0vMm5CcmY3qQz7i1XHRHhbBRtZmrgku0FVc5gu+wkY6bhkcJU3u1wubda9YPQvReHmrgd8wle7NUo+dg/AV6L11VHix/KIq5wLvnoC0O7Fz/EoW7JAjcCXRJPFHsQpg1e/qofjVily6rGds++h0JBkSgdUwSd32ko15f97MGo53ufkymlAq//YmPO8gJezPcuDbz25yyB7ZKPbb/1Vexv2hWryj+GDQJHO3MUwbacxbD6lorY/Nh72Pd5G2yMuwf7sgl88UNXzvWn9MDLq41XXh+Ll3xsRwtoRXOGDX0fDIBFRIUgJDwY1WoFo303tg+s7ww1QfhidaP/Z311JOlmdVksWFod770VhyJBNyMmJASxYVLORgQhPDxImxBESHhTJGVb/ny34PZ61bBi2XwHqFzgpTattKxe5/DHr4ewffk0LBzeGSuHtRGo6oh1YwSuBLTWCmCx8fw6jkw/pqtu2zC2GzaPT8SOSb0EtgZiz7Qh2DN1CHZPHohdE/thR3IfbJ/A3ow9sGlUV6wd2gHL+v2I+UnNMa3DFxj2zStIfPXBrA1ejz8Xh5GT62HpulrGBCoPh1WPNKFb65dtV2CqIK3clH7p1i6eu3BDZYybUR/3PxaN/BE3I1QSbJhkgGbQPmaOjqLNktvc4uSwKcf8A2I39PCYwgpZOoq6bIul5B4io5157ng/cZEIKSjnyDHxQWF4O18ExhXgS1xeMgLzxbeL0ws5vR31ZZcMSQGJ0hffkwlcrix4jc5dCncIeN1S+zbk+akbcvYdg5y9xwt8Ebom+wWv7Lr8uy1ejgS+rukzFXk7DEbuux7RcdNYxRgSFYOKBYOQ+Exp7Gsh4NWUI9CXEehhWy7H2iXAc5SWLt1GGPMPSVdDHECVMy+caFQFhxk2L/BKw+LF6j0X/PyTOnewGP46WBTnGabD8di4pBoevjdcMuZIxBBStOCJRERkKOqWLY/RX7bC6YRJ2taLhbwW/mwPxCW3WUmBzNHSj0qBTB2SQv1wr2k4PmYpTkxfh+NzN+HYvE04PnsjTkxZg8PD5uNAwkQdL4o9Js20QwQvrsu1eD2R7WGnQCbXPdZlPFa2HYS3b39EPprC5X2MkXc1Rt/TiFjO4cmR+Cl+QEVKoUlJAUrrBSX7IsLzokG9IPToVUugqz7mEb4kD6NS8kHtaGQ/Sn3zu8uTAS/Txmvhmmpo2qocYgV+76tWEyu/64uTnScptJ5qy7kwPeBlwIdLu06lDU+M1zNdJ6Lts++jUIFIPFv7XixvMxAnOst+iXe2lfN3XoZKVdX4goBXBQEv07vbXz7lqz3XEtA4+DRVCvuzF8O6myviwPdJwJnfcWLCbGx66H9YenNpLI+sie0ff4ffN23Hn9v3YeuDn2BDNlY/0hpWWqspOSDqTrmmfpQ6+WzacoFXqjZesiSkM62oxZQDDEt+H8Wx7goiVNJc1Zp50T6R7bzqYLFavti+2ho35Bnbzmzu9HQFxTbVaqldVhtvvlMKMZEhYM/wwlHhAu+m1sB8eMi6/mYZFo1ggbPX33gLx48dE5gS1LpA3CJ4ncMF7dVowIt2L86TbUelP/fbCexcMR1LRnfDsqE/Yf3IH7F+dDusFchaO85YuTbIvo1jErB5XHdsGZ+Ebcm9sHNSbwGtvtg9aYBokKwPxs7k/qI+2DGhF7axTdhIucaQ9ljRvzUW9/pe9B0W9miO6T9/jonN383a4BUZczOefS0Ko6fXx5J1dSUxlJOEUFbkC15W/h/o5WjJ+hoYP60+Hnw4CgXC8yBEEnEE21lIYrAg45ZpvJ51xIQaGcspbAhY3GYaebNhPb+m3d3uOZWHKjIC5YND8S6HmshbFtvYRoFjfF0br+C1+5ry8lvgywEvbTAquirglask7ggpiLzPvoEbEocie58JyNFzMnISupxejVlKjtXr+t4TkeeNLxBatDSiImIRGRaBF2rHYNWXVXG8mUAVp8NQ6DGN6LnO3qumB6tn+98lY/Ey4HWEI9f7WrxOlMX5gwJdhC/CjZUfCPonZIa4KIYL+0oAB0vjz9010KZhYRSMzC1pX0BGwIvt7PjuRoSH4tkat2Fx80StsmID7yMiTtXDdSNTgLPKkFauQ+3H4qAA1cnklTi7fA/OLN2JI7PW4fCklTg2aRWOTF2DEwJgv67cjdMLt+KoANiRThPwaxsBLVZHEugEsghhBC8W9KcEIAhepzolY3uH4Wj81GsoFRaNMIHD8Di+l+bdZANy+46mlsAXmw7Ie8uptKIkj7q1QRASetXE/FX1MH+1FGhOb/B5y1m4VbnkzkZpi4WwbVzPIQHk99pq+LJVaZQpGYZ2z38gYJkscWru+3RbWr0IpgSki4ckgtephMn46dn3UCaiMLq89iUO6Yj3ci1X/F60LhG82AyD7bJMb0W23SqBA9lLYF+OYtiTrQjWx92GM9OXmuL//Hn8vmYbtn/XE/u6j8T5Q8e5FRd+P49d3/bC0hsrYmf2opL/Fcc+uc6O683ciwdyxpvejuqH/3CkD16SVlLkSVtcsqdjuORRIWF5UL3OLejQjeN7NcAStrfi+JnLLXgx7VQzz3sl53a8svBlwWv+shr433vFBQoFEiMjESfhjGP5JWncDMIbIb9Z9kq5xmF54qLRoX0HQ1UKXkStCwpdF3SbcVxT6JJtf5w5hd0r5mL58K5YMKiVgNePWDe6NdaN6YD14xOxfkIPATAHusYkYvv4XgJVvbFzQh8FrF3JfbEnuZ/RRIGu8b2xgwOnjk7Q6YHWDfwZKzmtkIDXmv5tsLr/z1g1QJZ9WmF+2y+zNniFS6RGxeXCs6/GYvS02lgqEORu65Va/h/o5WjZupqYOLUeHn4wEsGSMMPkKzOSVXVRktk54JU6M8xasr279KWTpU7anAJenuOseDzBskJwMN7KE4Vkga8dNxC6mAERuOK9XngdHNCBMGv9uig551pxWwp45S6NenGlkf+Tpriux1inF+NU5Og1xQyM6gs+/7S0+pNWr8kIadoJIZXqICI0EhUKhyLpxQo43Lw6jjWyQ4B4oMuAl5EvFP0dclu8UoNXsSwPXmqJ00FZZcnhJY5UR/LACihX6maERgalgJf2gpP3tijbM9Z9AMu+74MTCVLQSoF7uq2pdkyBL7WATcBRglPvGTgzbwt+FeA6PXo5jvSchgOdJ5iG9HLuwY5jcYBDGPSfhdNT1uDsyj04nrwCR/UY9rAzbb9sdSPH/mL12skOydjfaSy6v/g5qsYWQ0wI26MJIDrvob/3059ipWCKk3ealo3YmNy4vUEBJCRJIbmaDe6rQsf5Yk2A5JPG4pV6qIlLly94yfraqvjm+1K4t2pZzGmSoNau43KvtGqxB6gHvHzgJxMieJ3uOhmtn3gbD8XXwazm3U3bLrmmWhOdOL5oKXhxOInJAl7s1Zg58GLHI1YDsk3sbskjN7Jq8RoOvBqP1bJ9w71v4K/9h3Rgg/PnTXPuC2cFCv4wUGAtMIcmzcfiEg9gUzaBtxzlsEPy2s3XS757fXkckd8cimKXXO/SwctUXafO902PR3ZACQm7xVi+utCyVQ+LOR+ogrrAl8KWrC9ng/vLacLjX9q4fq2kF7nuGx/EyUcShyKxsOWWbJNwswwLDQlGtaqVMX36NI3D8xKZ5wWsKLbvcoOXuvN/4Ldj+7Bt+WzMH5aIub1/xIIBP2LliDZYN7YdNozrqr0Y14/vgfVjBaJEbKe1U6Bqp2zfNb4ndk3oid2iPRN66byLezlY6shu2MJG+YN+FrXGqt7fYUliUyzr0QKre32PDQJeGwa0xdRvP0Tb/9TN2uAVHSWRHyFEHpcbz7wahTHT6gkI1dUvKppAafnytn75f6CXo6UCXslT6+MhAa8gAS92XeZghtECJtaCZMyfGSm94y51XyYkL5xvBm6GNiB42a8eb9GkG84R7mNCUF7g671csZh2cxnsvIGWrtICWrSAmZdd2x5IxkNQsl2hvTODTIjnuCXbFMLkuqPylEUdgZd833fE9QI2OXpMEvCa4oBXFrV4iXL2noywDoMQdOfD2ibwmSoRWPNVTR3yQ6cCEsCx47xlDfBir0a28arkp43XvwG8RBzZ3g62erg8Vs+ri3vuDEe+4FskLTvgJZk25wrktEJFI2Lw7t1PYPEPfXVg1T90DC4LXWNxTGCJBfmxpGn4fdEOnFmyHUf6zNDqsuMCaVrIC5hxeUS2HabajhHImoADYxfjzOo9ODZpBQ51Hq/DGhyU6xngItCNw5nOE7G3w2h0fvVz1CpcFnGh8iXPTi/yDmozBZ/3Mj0peMkyJjoYMZHBOrH2bfWC0b13TSxcc6uI0GVF6GJh6j/Pu3ilBq9Fa6rg+5Zl8NmDD2B7+5E40Wkijil4JbvAywd8MinG+RkBufaPvoNG97+ETR1G6VRQp+S6tCzSiujvvAzlBV4cxytz4EXg0nZZOUtja9G7sPW95tjxZSvs/PwnbPjiJxweNgnnf//DgNe58wAlPEDgOkcO+0uNMPj1wCFs69APm9//Dts+/QHbvmiFbY99hO35auIQOzll9++/R5cKXk6jeynXImPkIyUyH6pVz4f2XQWwltfT3o72GRv4kmdO+LrE8THTkrZFXF0ec5dVwZvvFUaEfDBFsueuqzyjhS5Syq0IdjiJCEFw/rx49LHHsGfPHsNV5w1sueVx53Hm4HZsmjce84d0xay+bbBoYFssH9YOa0a3x6YJnbB5QiI2CVwRvjaOT8TmcYk6DteuMQnYLRC2a1yCAFd3AS9nGqDRXbHtFzm/V0us7tlc1AwrExthSecvsLjTF1ja+Sus7NYEC9t9hX7vPI6Pq8ThjcL5szh4sQ1STDTCw9lGIxeeeSVa4Ks+lq+vgyV8uVeUEyL3gJdncNUrp8Xra2Hc1AZ48F75Gsh7nTaujwrNh+gQqgCiVEGiEL+KlH1GBVzrVLDsp3iuvYaV3X5x+3hNI48/cUF5UDS8gFNHLvGosGiAMS2ZoQ/Y5otVM+GolCcEH+SOxURWO95gukLz64sieLFLtL74DjRdCZkeQWUxLHd51Lv7OdzScQCu5ZANCl5sWM+qRj/g84+I7cnGm6WEKXuvicjZczryJo5DnmdfR+GC4Wj/SHEBmorarovgdbBpJZxQq5cLfv5p8BIQ9Ner0bbx4nRBF7IseDmj2nOKIR1QtSQOb6yFd15lG5AbJR2boT3UmhQn6Vu+nDmdUFH5uHu5/oOY3qgLjnYRIOgsICXQRQA7JpB0TIDstxnr1dJ1mNDVlm29ZDsbhYuOCWQdlSUtX9zOtl0H243B3o5jcHDMIpxdsxcnf5knYCZAxrkAZf9pAYffukzCjtZD0Obpd1ClSCmERAloSYGok3xLGFnl7+/dTEsxUiDF6pLtYgQyWVsQkRf1G3CE+2qYt66ewFclKdyksNSBVq+ktcIHvKTwXLSqEjq2rIB+b3+AI7Rs0TLINl0SRwa8BHQuEZAIbITWPs9/IemzMQ52kWchUHuGnRq4/7LAy13VyMb16YMX8ylWAR7IUQbbspXA2ur/wa/LVuDCuV/x1+9nRGdx/s9z+Eso609aYwS6CAfn/zqPP4S/fieAyXbdf+Ev/PXXWZz746ws/5DzzuJE1yHYkLcG9mYvnfGHbU4LXmW8G9eL1EhgP7bT+OBmtXUUe2HLe8KG7FVrFEC7hLKSXmrK86yMhQpaDnwpeNHy5S89XLoWraqKuUvq4q23iyAu/EYUCs+NgpH5UTAiCIXD86N4WB6dhSUuIh8Kh9yEQqEF8PVXjfDHH3+mAi6K1Y46kteF8/j10D5smTUKCwa2w8yk77Cgf2uBrg5YP64bNicnYIuIDec3Ebqosd2xRbRjbFfsGdcZ+yZ0w97kRByYlCTqiV3jE7B9lMDagB+xukcTLO3yBRZ1+BSL232ERT+9h0U/voulP32IRd9/gM6P1cVrhXLhtdib8XZWB68YgS6OeBwVFYsIId/ouJvx7MsxGDflLixb20Cha9EKTnVg4cv/w7wcLV1XDVOn18JXrxbBS9Ui8Gb1KLxRMwqv14rG6zVjZD1WJBRbs2AqvS56rVacKFYU4yz528icx/Pd13Hr4va9pv5ZPx0/ahfB/WViUIztRmitky9/tnmhVcv/y+eI8MWCii9sRDjKB4XgrbxROrH21pvjcUAygCPyFcb2XTtpanfM7Rn1vElLPMeKv7X6Uq45JF9l1H/qI9yQMBI5BHJyJBG8zLyJWQq8eo01y94TBLw4sOtM3JA0Bbe8/TnqVSmCme9Vw3E2Wm9YBocFdA40M9NcmCmlUoPQ3y0DXrR6VcDhZqVSwKt/RhavrAJfWs1YWsITb9YPFsVfe6vih4ax8tUs4MWBSB3wYvpWi29MjMBJlGTkMXioSn30+6AZ9nccjTPdJukYU/s7S0Eu0PTH8j04Isuj7dgWzAAEoeuEiNYXlRTcpqG87Cdo/DwW++T8Y7PW4fd5W3TE/BNtR+Nsx2QcT0jGgpbd8fF9T6NUVCH9sAwjCKZ81ZsPH6/3MUOZahj3bxa4EZEFUPv2MHTqVwOL1pqhJtjj8cr2dEwNXhwaoG+7upjXopXGj2n0bgCH4HXJVinRSV5H4HjsWy0x+4uOWs2og8/K87lUK5rKb6/GTLTxEnH/TgGv5ZG1cajPcCnpBbaksGehr0YtgSzC1V8CXUZct9sp2SbHa9skgoK4c8dOYff/mmMTe5XnYNuxDPJWN3i5LF782I5hLY1XevFRijVM0k10rJS5ki4jwlC9Xl607y7Pd1VthWnzvFnNeCUtplaSflZXwNzFNdGhcSl8eFsYvrgtEp/fWRCf3VEEnzaIwzf1ImUZi4/viMWndcPwyb2VMXPMKCfGaDn0Bi/2a+SYXn+cPo5N86Zhfr+fMat7c8zp+R2WDGqDdVq1mIANY7qJZF20eXQiNo/prqPRbxvbDbvGdsL+5M44NLkHDk7uhSNT++P49EE4NLUf9k7ogd0jO2PLL22wqlczLOnyJZZ1/BwLvnsL85u/icXfvYcl332AAS/ci/eK5sPHpULRWMoD8o3DOVkQvFifK5kjqxyjo+O0B0Z0XC4891JRjJ10P5auqSsPK14ShXnpr4bFa5kkhGUzKmJ2hxpY3+J27GpaD9ub1sW2ZpSsN6svujVNbW1eT1RXVFtUx1mXc2X7dj2/rqiOs7TKaJ9d9963VfZtbV5fZPzc1qI+1v/4H3z7WDWUDs8L9sgMj2UVBr9sKP/wZao6InVsLyq0IHtyhqBC/gLa4H58cBlsvMWM80XZke11klbJANLNHNIQz+G59nxj8SqDX4KqosGLX+GmHgI2fTj9j5kbMQehq5cvAP1TIniNc5YTBL7GCyROxTU9piLfVy3wwsPx2NCwrgBWJRxvyGmBzLROBB4zJZQ3BLHKz/3775CpaiyHE40r4kiz0gJepf9Vjes94FXOrB8oDByvgh7tSqJgDEeyl4KH4OVYkmgh4ocdqxy1OiM0AjWLlkXTx17F/Bbdcah7Mg4kTcbpGetxctYGHKL1q50ZCV0tN5QbvETaWJ4SqDjVVo79eSQODpqJsyt24uSIhTqw59Y2vyDpf1/joap1dQqsMPGfli4WeGrpEqW8ixJe0yzAtS0NaZsXbf/iFi3cUQiLCEGdBhxqojoWr26A+QJfdowvf3nexcsDXloDIfnxXPFjTO/7sbF9ooHUDmMVjgg4Gj+E1HYCo5TEWSoISkdsG8bq4KXfJGBTy/443Ynnj9U2eoQ6tqXzd16GsuClczUOxkYBrw06nET643htv85Y/fdnL41118Rj65vNce7MabVscWgDghctL1ayWdsgubedE0A4d4F98bhm3Nml67C20uPYlq0MdksYMs5bLXj5VDWKzJAq/tOOqWZkGmQNk/zW9CYfApFx2tGjai2O8yXPd1Utbdrj6ZzB5+6bFi5DHDtsdTzmLRB4T6qCjc2qS3lbHTukLNvZ4jbslLLtQJNautwpZd2uhtWxudOrOLt7nRNjqd15NrA//zsObV2LecN6Y1piS0zr1gRzBbzWjuiiPRc5Av1agacNozph0yiBqFFdsWV0N2wd3RU7x3TEXtG+cZ2xf3x3HJjYH8emDMHxqUNwZPoQHJomADalP/YlJ2E3qyVHdMJ2Tp7d8Sus6vAlNgvkzf/+fQx7+zF8VSkGn8dH4qfb4rN4VaMmChK4A18xsdodPCYuN55/pRDGTK2DRetqaCayIGWSTzOWDK1f+lseqJmz7NIIfbF8HS6bWR4rOsbjQPMqONW4Ak6K2BD5uBSYGYmNllmoHW1a1lkasX2Pzo1HK0OTss7Sym6/uH3H6JfsT+kdJ/4f/P5WdHi8DMqE51bwilDYosUrfasXCwDN9GUZLhl4aCw7FLDBfSjeyRuJcQXKYstN5fUri2PccG5H0+PRe6gJaxrPCMbc4MXftKTtk2sPjqiF295shhuTxiNbX4LXZGP5ynLg5VQ1cpLu3uOQvdcUha+I79ugxTt1sKtJDRxrVBknvuE8jPIMHeDJWuDFcJm5GjmcxB6OXP9aKczUkevjcX5/KVxIqdJz5AtA/5gYLkIhh70ogQsHCwEnK2JwUmmUKJIfEWFskylww4a5kq45pAqHZLADlBaMEFAJCUfBsEjcX7EW2j73Hpa26oezy3fh2Lil2n6L1VgELvbO06rGTskKFbpdxIb4hDGtghTI4OTPxxIm4uzirdiZvAADP2yOt257BJWiiyIihBZoec9iYyQ80eCwEaYJgOud5PunFghar7zfz8wpWAreAoiMYk/OPKhftwASe7LNVwMsWFtFrVIGvmwBejnjNrH2QfJLEa0Wc9ZUwvRBT2BX515aZWtH5mc8GejiumnzdbHgRbHjw+5WQ3HwpxHO1E8CTO3YQYJgnPr4TMlWNXaYpOCVmQFU2dlo+/UcZqeMgtf6bCWxpObLOLVhq1Pwi7h0iWRFuPLdbuxdeoQccA6Hh47D4qCa2J6tlOaz+3Iyb3XyV7/yAS9nkmymqRgFrzTye017dl3SWizbfAWJYuT8gggODUK1WnnQrU+8lIdS5q6s5tQ0lRPRyinlrZSvZp1lsL/0kRkZ48mchVLm9pSyoFlZ7ehzsFm85EmVJY/i9Hws56TslQ/E4w0r4PDAL3Dh9EETZ6kcY/kc/vrtKDYvmIypvX7GhE6NMKVLIywf2A7rBLyWDmqDVcM6CIR1wvqRHbBpZEdslfVtIwWg5Pee0e2xb3QH7B7VEXvGdBP46o3DyYNwdOIvODxJNGWwgNcAha9DUwfg8LQBODipL3aP7Ia9I7ti15C2mNToNYz99Hl8V680vigdjp8blP83gJeVJ/MJF/iKLngDnnktAqNm1MOi9bXlZefknkwMPuCliaK6UPql9eJhd+xFMytgZbviOCiF0wkppDwFo+2dltVkwqfg17KugFcplNIBX+VF5Ng/+hKmbfHyJ/M1HiGFVATKFwjD23kKYlzueJ1Ym2PXcKiJnSlDTUgm4EBXZoea8AUvWtLYlmxAXB3c+uEPuLHHBAe0JmVR8HLGB1PwmoDsPafI7yko2q4jeja7G/ubV8bpb8rj1DfxAl7O83GWWUEKXgLrtnG9Aa9K6E/wGlAcOFpBoKu4qKgDOQI7WQ68aPEqa4aWOFgEOF4JIweWQnzpPAJeZrYGrZIjeGmBZNI1rbps1M797J4eHhyCwqGReP3+J7E8eQ5mt+uHDa0G4qAUzIe6jMdR9lAkXAl4sZCnJYxDRrB9Fydl5hyBB7qMw7YOIzCtUWcsHjwB/TonomrZ8ggPClHrG6vx9d3i0q77Fo4KXbREuArGixL9YaeCCL1Hwlfd+gWQ0LsmFq1tgIVr5WOU1Uer2KOMeSYHzayihai/vDAjcZDrJbSGcODWVZWxeNjz2Nelr7EOugBHwcv1+1LFeD8hcrfpuryqRt82XpkBL8mzri2HfTnKYHO24lgaVhebv+qG3w8chu1VZy1YGTtzJM/gXIMnly3DqsffwYqbK2CXAN2BHOUkr2WP8rTgKw2LFxvXa9ryl0YoW7batMelPT5G8vw4hEXkQZ0GudG9Xw0sWcOJtcsIgPkYOtT4wYm2TfMff2kkfck5knZmLRHwkg+mPY05jVpFHG7KD9R4WZe8iuDVhE02yuFw47o4NrWnEOvvGm/+3Tn8dnQXlk4YjIldW2J8x28wt9d3WDe8K5b0bYVF/X7EiiHtsHZ4RwGx9tgo2jqsPbYPp9ph+7CfRW2wfejPAl+dBMK6ClAlYP+ontg/sicOjO6Jg6N74MC4XgJc/QS8BuPg1F+wf/oQHF8wChuH/IzBHzyFcR/+F63ql0PDUpHocGvFfxN4iTSTMplQRHQwouJuwnOvxmLc9DpYto5DTTDjsAnBe93/g85YBK+FLvDKSoVlRiJ4HRHwai/gVZLgFWXAi/X9prrRlclnUloVIoVT+QKheCt3QSTnKY8dNwhwpQw14SdTcCAsvcb3zMCseJyC1zWl0T+uLm77pA1u4mj0AlrZtaoxq7Xxoix4CRSqCF6TUKZLNwz/6T/YL19spxrG46ToSCMBHT4fn+f1T8qAl+3VaAZQteA1a4BAzTGCV1ERew46sJOlwIsqJSrjgBetdJWRPLw8qlQMQkRIuMBHjKRhD3hxKBhOOh0nUKLWMNnHdlbsNRUUGoJ69W5Fn9798Nht9+GJsnXQ5O7nkfT615j1TWfsbDVU5wFkg3pabGj12t9mBNa06I0RH3yH1o+/jdfq3I9KRcug4edf44eW3yGmkBRgrPLUtqu2OtCRz3umumzwEsm9mvuVZVQYoiJuRoNb8yOxl+ntyN6HC3ReRy75scoP1Ev7SCV4LVXwotWrKlaOfAX7u/aTuPEGr0tu/O6jk5dgKUtXXr0aMz9J9g7RupvKY3WNR3Go1zCcO3ISfwo6/XHeNPhO5TIgMVZD/sGG9ud+w9nNm7Dlyx+wPLYBNt5YEduv8x7Kx1tpgJfIWLz8pI90JeexpoMf67KMiMiH+reFoEe/qljkDLLK2iS1dOnk2o4FTJasNvSXRtKXgNdqgldFBa/9ki8db1QFZv5aY1AwNTllcOwbKWdaPYAza6dLfP7pxJw/dw4Htq3G9IHdMKZdI4z++QssHvgz5id9h/k9vsWSfq2wYvDPAl4dRG2xQbR5WFtsG+rRFoGnrUPaY8fwTthDS9aIbtg5rDN2/dIJuwfLtl86Y8/wBOwVCNuXPEDAayiOLZyAMysmYUFiU7R7qgG6PFIfTSsXQYtyceh6R5V/I3iZdbbRiOQM/bG58NobhTB51h1YtraOPHiOtitSs3lVhS62OTANAv097PTlAa9iOMgqPTaIdhVYWVks2A+3qIN2j5ZMAa8IeYn49cM2XpGXCF5hrKKRgqtCUBTez10IU28ugx03lldQ4lAT2jBepBasax3LV0Y9clzicewxacGrwcdtcGOSGTA1uwBXDgWvrDaAKsGLli8HvGjxkrDGd0nA2FaP4aCAl6YdAa+jWTAN2apGX/Dq83IJTO5VBDhSFucOFMEFN2xlSfBiz8sSOH/IgNfk4RVQtWIwwkOc+Ukl/XosXiyMOBYfP0ZM+maPRw5eGhQRhtp16gp49cXd/4+9swCM6tj+f7G2aNx244S4Q3CvvrobLfXSFi3QluJJcI27Gw5xD+7B3UNCXJBAadHv/5y5u8kmLJTyoNDf//Het/futb25e+fMZ86cOTP4JTzfxR1jBryD4C/GI58aAic941G1MEXk+GLoqlucjuLZy0Tc0bLvpmH2i5/jI+f+6GxmifETfsOcWXNgackBy/ydpk2hS6HmZU2ydwxfavb9DUl/L/+NejCT68PYQAMD+ukgJJrndhyIHYcJtLhxytDV0Ej9+x4LJXiJhK0HPLA/9RtUBCXigm9jd+yj1n/1PXcBr2ICr7tOGUT7TrW0w8nBQ3B1006q6KWuwps3rxE4EXj9FWWp+cesxhknOChcXK/+EqqDl+Bo5xdxmr5LBNHf5V4ezON1N3EZ0RcNFE5aamymR40STQwYpIvwOPZ89UfhQQYvrmsVHi+GL14+wPsjgZcrgZcbdjN4TXUhm0l2U8zsweDlpgijcUTtJGeUR32D67XH6BlJudHU/rt1DWf2b0VujA8yA72QH+qNLTFzsT54GrZHz0JhwjzsTlyA/csJvlYtwvGVi3Bq5WLh7SpODkBJSqCI2zqbHIaS1HACLwIsXl9N4LWKoGtlIMpXBqM8OZzAKwrlmQmo25CM+t15uLQnGzkLx+G3AbaY0t0K090tsaiXA2Jef9LzeKl9GUhkiERwLE+lITOBhZkOvhtui9xNL9DL0IdI3IXAywlilnUhF/pRGbz+/sug6vGqVHQ1qqu4nkSxB6MBvGQPB7zYiHPlpW8hxcZ01zLCKA0zkWS1qC0VhlYOIt8Me6wYvEpUUk0Ib9Z9SHkctzKTTPpi8Oi5aBvNoFWAFrRsQaAjebyeJPBiZdI9paNFLC0ZDAnGegQEoGDem6jxdhdgwzAsXOZPmCTwagyuvyiC67siaqgNVvhb4FaNM25VdpFiqCpYDDoc0K7odnzsaryP25U2DR6vtasIvLrqwsjAgN5djvFSeLrY60vrHPMoAu4VgMOZ7Q319WFiYIS3BryIbWn5SPWLwZZZUTjrtxrlgamo9UuVuhepshYVPa1zxV3jLyVSrfNJQ92CZBydm4SVkxZh06oshM5dDBezLjDU1oVMRt9vbkoVInuyGr1fjeWMy6VSjWXvgUVlVsxWYWogAaec/majTlSBcqqJXiLVxPZDXSXo4hGPwluhtJdKqbePjXIT8V2799I6j2o82A0HGLyCE+n5PGTPFEl0Kap4zpS/RcNv8iBS7WoUMV6f3hd4lZHNK+n+IS4mrwWucVIuqvBpefMWj6m7E7z+CsUYvK6zFJ9vnatB3YwIlMkGo/QpW/reu9wLb3+o4MXihgm9o1Tfmljo0rX06f3VRb9BWghL6IqdhwcSfHVH4V6O+2L44pCfrg/YXd0IXnui7FFB9ohjTqVE01Jy54tTGMQcUTe5G6pS5uLWn9X8hKQHpfgnjWiUtt24egl716VhTYAXgZcnNkbPRV7QNKwPnY5tMTMFeO1JXIj9Sxbi0LL5OEI6QeB1msDrLIFXcWoQitNDUZYZg7K0SJQTfJWx12t1CMFWCCqSg1G5hsFL8nhVZS1B3foUAq98lK5fjvmfDcb4Hubw6mWD+X0dEfxST6R8/d6/FbwkjxeDl4mJBYzlpjC31MQPo22Rv+lV7DnEE2tzji9l8B8bjv8evP5tXY0XuavxIXu87pCc53bUw49aJmJ6oZPtpBn2OdVEOcHXg6SaaBgl2cYRS416YPC3U/Esx3jFcfcdB9dnP4Hgxd6udLqnNFK2CK5/OiIVz/kuwNbZrxLY8G8ixSkog+l52Tyw/nGJB39cmOZE4OVG4MXpJBxQTsYt+CMrRHh3xvXqXrhdRXDD6RrKHRWQw+DFUgWgxyQxqpHhi8RTBwnw8sA6BXgZGHLLnRoN9N6zh0s1xktaSvkCzaiyes7OHZPf+gLp3oGo236UDOkBlIcSXAUQbLH8qXJnUWXNUsYViSSpJF6/yl4eOrYuYT2u7yvB4WU5CBr6Ez7qMRhORhYiWSrPQ8fdiGzHmoIXV5JK8X0+hHLaTAxiPPFwv8GGCIrvie2HCb4Oc6oJd2wl8NrW0FhVSr19lCTZ10Ja7haVp4uI8dqf8q0EXg+7S1Chev/shu5G/h043k75uzQ/9r50RzqJ++hqZFtFjcvTrV1xwOp1lM6JxvUzZQRe1wmeeL7AppjFnxgJ7gVfvJ99ZTeuX0P91oM49dU0HNXqg6qnHFHZmueA/CfBSxLDlxkPBGFvLb2zhkY66D1Im+CrBwqPcKoJRZC9qG8lD5j6d+Ve4ndH2dXI4MU2iaGLG63uuETQdWlyD1yY4oRq78GoL0wmwPqdnpbI1NXwTyRRVcwQcL7qHDW+opEeMgObYhcI8MoJnIq1oVOxNXYGdibMJfCaj4OJC3AwaS4OLZmHo8sWitisU6v9CcD8cSY1GCUZkSghuDq3KkionOCrklSxJojAi2O/QlGeEYuq3OWoXZ9K95aHrRGzMPEFB0zqY4W5/R3g94I7Eof8Bxum/PgvBS+SZKhMRBJE9rwYygxgYdUR3490RO4GTjXRh0icjIHIcs/dj0r4UjEk3Dq748dvqqbgxRWT+orrSZQqeNmqerwUMV4P2tXIHgKOi+G4EX1zIxga68GNWvLDNU2QpmOHY+2loHruXpQAitNMNEs1wd2OrAaj0agGSKNzl+m4YdDHY9E2LJnAi4PWc9AqKhut2PPF8HUHAD0mCehKIfEggLV0j2uhEboS7/jNwu5Zr4oRprWeLiJQlOHrSXuPmgbXczoJMvLUwvR9yxLzRnXB1XODcLtaMWpQCVvliizxT4KU4FXJovUqkgK8PLrpQt+IJ5Lm7hLucmP44rQq0vtsSvZDrm8IJ9MuGPXyB8iZ5IeqwDRUhmfhfOYu/L6nCBX0rl3wZY8IJ1eVPFyq4sq+lsErkD1f0ufqgHRcytqDy3vOojJpHS4EpuPgnFj4fjYazxPcmRF8cTyZqMzIljWWMyV0/XeV5b3FiVbp7zbSR7+BOgiN4W7H50SqiS08pJ/jdJrby7tKsq07FeC1jcHroAd2rfwSlcFJBDSPBrwu+NDv4MPrUldmc6k75566I7j+rzPXc6PyZFtnFJN9K6HG5v5O3XF4pCeulpwTsVrsvRKUpSAtCbwUfjDe2XBA4z8GLz63bv0O7H7uSxx41hXFLR1QRd9V9jRD4J33IekRghfVt2amZrRkmcBY3gUGRgboO0gH4QndCb76iDxfHPO1U3i8+J1Q967cXeIcFfCqmuZIsMVxp5x42hX1U10EeJ2f5I5Kvw/xR9kuelaMqNfEM5WAlp8prXFOtJs3cfrwPmTHByI/Zj62xC/Chsg5yA/xxNqwadgc7Y3tcbOwK2429sbNwf6E2QK8Di9dgCMMX8sX4+QqfxSlheJsWgTOrgpG0TI/nF3uj3Mrg1C2moCLVEHgVZoSKqYQKi9YjovbslGzPgUxwz+G9wA7LHzRFX4vd0P42/2wZvj7KFw04d8LXkpxcjhlok9DuR7MOnfA96Oskbd1ML0MvQi8mL5d6GVwFkvJiCiWDF5itKN6t6gYak3n71rvhn0+dqjw4sze3B0jdcvwCIsm6Ryaff4ndZ7vp5kuTnVGnXd/+L/DHq9OMOBh5VwIFeD1IMH1LFFZCa+jXFzP0JSDdg3hoquvSDXhiFNtXcgIcNI/R4Kvu6eaYCPS3JCogtdKDScMfPMrtA9YKXmSogm6orLQSgTaqwGgxyKGrVQSdzHS59gctI7Oh37wMnznNxVHZ71Av5EEXTUEYOw1fdI8p83Bq55UNc0DC97ojFHvm6DiUF+g2hG3S3nkoDWJYEdAGMdUSZNUK6UWjB65FDDI3y88XqrgpQM9BXiZKBseZC9kVJlwvKKxgSGet+mKoK9/xTHfFbgQlosrovswHdUE+Jd3ncbFvP2oDEjDeYIv5eTZXFlzoLgQrfNIxxrFNEM8dVBVwjr8sa8ENXn7UBWQgauL0nE1KBtlYRlIneKDzwa9is4G1HA04u5OU9GgEZPUCyh8sLJ53zLTo/JLogaU3EgDAwboQEysfXAgtlKDdct+gieuCNn7xUuRtZztpLoKlbdJU7ix14tT+2w/0B2bEj9BeWC8lPBUCTcPQVIerwwUzV6KsvmrpBQeIl2F1P2r7pz7UgN4SR6v4wRex/4CvHj7WbJTpWTLOHv90aessXvAEFw9eUrglAiuF3Al/eM1KWfXLbEUHjHOOaFyjMj7RapdmoU9ev3o2o4494wtzj1th/I2HEer/l4k8LJ7JOClFM+TKEZBmlhCbmxK8KWPvgP1Cb66YvfRfiLzvJjOTzg1lMCujBtUvivqpNhH8LapsBv2RTqgegrZoSlcjxFwEYRdnWKNywRi5VN6oHzJz7h26Qw9pxvEWNebpO1Qrl2qrsDWzFVYvzQEW5cFYCPB19rwWVgX7o1NUTOwNWYmdsTPxO742dhD8LUvfhaOEHgxdB1bvggnVvjg9OoAFKeFibkYz6wMxKklvjhDKkoiAFvijxICsdJVAShNDUFpZjTK1q7ElcICbA2ajflv9IXvS+4Ieb0not4biKVfvYaciV/hQOj0fz94qYqNFU91YNGlPb4b0wU5W14UJL5jvwNBlyP9sKrgxdMe0I99jzmnGLx2kBHau5ZaMn6uqJzRE1c8u+KylzvqSRe9nxyd93JrogukS57uqJn9AvzedYG9rCP0uXuBnpG5MRfCBwcvdZJSTRjBTdcAwzXNkMnTC7Wl1hmnmmB3PYFXKS2FgVBAF3vF2GAxZKkaEFXwWq3pgL793kCneUloGbNWAV4ZBF6ZtM4B7azmIPRPi8ErDU9FraVlNp5KWEP3mgXDwCRMnvcjir17CagRXYsEOU86eHHwar2nI6qnd8f8Nzvjzf6dsKugG9UEXYFS9noR1JTzkkCMYOcWwY6qHg98cTcjQeFdPF5K8OJuRnNurFEFIqfGA+ftet9jIDJ+XoBqrniDs1DHyT4JsHhaGwas6lVbcW1/KWpy9qIsUJqT8YICtpTdjGLpn4VLPhm4sjgD1VH5+L3wDK5sP4WyiFwRhM9pFDiRKE9NVBOZi12LEjHh9c/gJJeC7mV8TwK8GqWurD0ccdln75/kvTbmPF+caoLga+uBAVJuRBLn+toqgIskEmeqa6RyxcmpBdxEl9NOjrHd3x2ZkW/ipE8Y/c13egj/GwnwCszAtsnBODArDhfoNxOeSHq26o6/bz2Ax4vFYFTGYRXU0Dz8DNm5kbNx++plXGevi1rwkrLXX2P4Yu8MR9IzOSj+MTYweP2x7ziO0T0Us5182oZsqC3dB3c1qr+PR+nxaioGL+5xYqeHqeh27DtQA5GJ3VB4uA92HeS6VXonpHdD+c4ot6kTD4iTeqe2be+G/VHUSPXshivTu+GCN8ud6l5nVE5zx/EFb6Bu51LcunFeJJ29JZ6j9Nykp3gbt69fxcnt67ExKQR7UiOxIW4h8kJnID/MGxuiZmFrzGxsj52BHXEzsCdxDvYnzsVBWh5bOl9Mcn182SKcXMnpJAJwZlUgigi6ThNknUryQVGiD84m+RJ4+SnAKxBlnOMrh97FTek4sTwSIV++hcVv9EL4270R+V4/LP38P8gZPxSFC8fjVMLc/0PgRQbE2JhfCJl4EUzMO+CbkTbI3SZ5vqQfnd3nKt6uJsbjTm2j47YedsSOjS7Im9cVW37ph70/98XuX+jlIu18grTjl95NtJNUSNs3T34FE97sii4yLRgYS9MFPQrwYkndNoYEX7pieqHsTo5/mWpCeL4U60rvl1JldN5qDXv0se4FnUmBaB1XgJax2WgdxXMhcsJSRbZ4tTD0T4ruQUwZxBN303pcmhh5abYgFD6TPkTF9MYJsZV6MsGL3frdcJ6g6zKD17TuWPh2F3jYtMbSEDegpi+BFkMXe7x4BKGDgKwnC7ykdQ6wV4JXt2460FV6vLiy4HeVYKOzvgxf9XoZmz0JDkJycIUq3/NU8XI+LhbPL1jvyyBGlXHabvx5pAIX1x1BNTUA6niORqrsz/uw6Hha1hGQnQ/KxoUlm8WE2r/vPIOq6AJU+6SJbjGe01HM/8hxYKS6sGwcDliJGR8Og4eJFUwNeOi+CZVRlqJcKYL+m5e1hyVpxCOJyq2JrAMGDdQm+CJ7eWAwth/k3gBqlIoRj27UeFV8vsNWShUqe7x2EHjx4KbCAz0Q5zcQm73n0t+a/lC9XhJ4ZSJ5xEzkT/JHbQiBF0HXJf6d6HvEFEVqzvtLCfBSjmpsnCS7mOxW88ahqrjxyGEVPFfjQZOBuLgyswGeGv4RfClzegmPF4HXTeW8jYp9qv/4062rV3B2wgIc4dxd1AgVdrQV9ySoSdkj9E+Bl1IMXhynyFP66aL/YE2CL/r9D/HcjgrYEvUsvx+N74l6SV2NPMH65h3uyA7tjvXj+2P7OHqHfhmIdb8MQPaYvljv9TpK1wXh9uWz9Iyu4wY9N85O3xS8bqL23BlsXZ2A7cvCSAHIDZuJnBBP5Id6EXjNwJaYWdgeNxO7Emdj/7L5OLxiAY6vWIhTq3xwcoUPwdNiHF/ug1PL/XBy6WKcWbIQZ5Lm40zifAKvBaSFBF+LULzMByUr/VGSEozq/ARU5SQh5bcfsOitvgj7oD9iPhyIJZ++gKyRH2DnzFE4HT0TValB/8fAi6RcGhrpw9SiE74bZY3sTc/Ry9CTWmTc3UggxT+0sovxHiMehcfrSE/kFfTDDx/I8FyX9viPvZbQy6SXbDXxsq0G/mPz5OkVljWt22nCw0obpnJ9auFTQTThYfX/XVfj3SQ8juYkU33R7TimgykKOjgQfDmL1BAi1QQZKTYSwqtFxkQZC8ag1eDpIvEx5U87I7WjPQYYOUD7m9/wdEwmWsbn4OmoAtHd+FR0mgQ9amHonxTdg+hmZM8Xj2zMRauYAnQePw3hPw5ENeeh4dguAht10PMkSNXjJYGXE2qm9cDi92xhZdgGE0fY4dKZvgRfBFYinxcvFakbVKDrsYKXCPonIOR7UPF4uXsQeMn0IOK6zMg28FLfAB/1eg5bvMJwKSxHVNbskRIJUUkcpM0TYF+mipizoXP8Vu2Krbi6qwRX95eiLv8AyldvRWXiBtQlbkItwVZN8k7UbzqBPw6Wo27DYZRG56GSPTGLM3B5MV2T52kk+Kqn77pK31VPQFYbnInTAasx771hcJFZwMyQu+8JvDiGVdizRwteIr8X2wQTXZjJDei5aKB/P22EcqqJw4PuM9WEArxoyeDFHq8dB3vAd44Hon/4EbV+yQKW1MLOA4ivdYkAN/LT8Yj8bjKqQ+j50u8jgZc0fZO68/5SdwGvv/J4sQdfAi87HO/xDq5s24nrF+twveYCrp+/hNt/XhPgxYClBDLhCbtBwEXEoJzPkY+5efkqbpyvx40L9bh5vgbng5NwQqcPSltyqEZXlLd0p++7Wy6vfxK8uO4wpAaMOUyMrSE3NoHMWBuDX9BF/Ioe2H2kt/S+EHhxInPpHVFKCVuqkupbMePBvn4YP84Sfc07ob+pHvqY68JN3gGvuJtjTeRsXPu9lB7WdVyj58UjP2/fviHgS/l0//j9PPZvzsP21bHYszoCa6PnIDvYEwWh3lgb7o2NDd2Ms7F32TwcXLkQh0knV/vgbHIgzqWGojQjDEWrA3FymR9OJC0kYPLGiahpOC40HSeip+N03AwCsbkEZQvonECUZ0di3bxxCB/6MqI/eQ4Jnz2PZV+9gvyxQ1Do+QMOLByPkoQ5KCe4Y75RcM6/HLyUEoaK4Ys9X/rC8/XtKCvkbhkoJVk9YEcGwh47GtzmSvBiqb4c9MLQMXuI3rPzBuLdN8gg6nekF8ygQcYszqL/BMpUIXOqcMzJsPJzERmsSWJE08Ma1agibj3zUs+CR0wZopumPkZqmImJtYueZe+WI6qfUszvSIaCA++V3i0ldDUHr0wNJ7ykawmNF99Gp4AktInPRZvIdWhNlVrDND1qYeiflBR3xmkkWpFaxOSgTcQamL3/MSI+d0ONJ8MMZ1+WpOxyVAdAj0sCvERcIENiI3j5vG8PC70OeLGfHvZs7AFcdCGw6kzQZSW8SgxZEoQ1Sj0YPWoxeEkxZwxetxi8LnigYDWBV3ctAi8dejf5faf338AAr7r0QNZUX9RFZBNgZRAQccVLFTbHC5FEtyFJOf/iJRJ7vsqj8lCduQf1O8/g6oEyXNl3Dlf2EIzR8vf9Zbiw5QQqVm5BSVgWyoM5kz2d70NgQPAmYE5x7cvi2lzhp6M+MBNnFi7HL68Ogb2eKUxlnG+MYevhlk+1YvDiZ0KVqIjblJPtNNJAv4HaCI7vjW1HGb66iVGKOw5yQ1WdreSp2aRRjeyx2HHQmY7vjtlezhj36ss47btMePjUws4DiMHrckgOfN8fgV9fHoKzvqtF7BzH3vGsAvwbqjvvL/WAXY3cmBS2i44rMX8OZz4ejaIvfiZNwNGvJqCSJ82+elXAFkMWYZjwzAj2IlZgeGDwunG2HMXTg3Dk019w8stJOEvnl734Lc516kHAxffgSkuepu0+wYunDOJ3qAG8Hub7xNfia5pRXWtOMiabzxBmhBdf00f8mp703vBoR+52ZjGAsVdLncdUkujWPuyCjXt74LtRlvQe6kCuL4Outg6cnB0RExWOa39eoSfFzCpBFz9PabACP1GCr5tXUXZiDzanRGNXchg2Jywg6JqGvFBPrI+cgY3Rs7ApZoYIqt+dNJfAaz4OrliAIwxea/wJvEIJoqJQxpnoM2NRkRqJ4pWBKEqaI2DrSNhEHA2fhJNRU3AicjLORHuiOGYWiuPnYpfPL1j+41tI/PplrBz2OlJGvI2CiZ+jcM4o7Jo3BscCJ+JcgjcOB//6fxG8FBLpJuhlMOaA+3b4bqQVCja/gt2H6GXY70hQJcGV0nA0lXKfO3Yf7o6MtX3wxjtyGBhqQkbXVoqzXLOBfNzibom7SeQJosLBw9bN6Z45noOfj5S/6CEbdhF4SeJnQ+LphVz09DBc0xiZBF8n27ugkoxUDcEXtxI51YQ06rERupqDV4amE17VNUYHe2do/zoT7Ql0WkUXkKREqk9xRvs7QOifFAEXQVfryCy0jMkmIMzCM9EZaD9zEUx6e1Cr3BG1Xk3BSxXA1EHQ45BIJ8FTcUx1k8CL1hm8fAm8rOSasDTrgJAFjrheRfBVbYNbldYk7tLjLkd1IPRPqyl43RTg1Q35q13R1UMLOjIt6X0n6OpvaY8lY7xQEUZgFJQuwEtU1gpdUllnSJI8VFm4QuJuwsqAdJQF0bkxa3EhcRPOs+I3oCosB5V0rVoCAJ5IW8zjSBKwRRU7n3/Rn71e2Q3XFhDB8BWchV3z4/FVn1dhqcuNGAYvrtgedoV5HyIbYWSoh76DDQm+uAIdiB1HPLBN5PjiEY+qjVVJO0m7GLx49PghqmgP9oSnlyNedLNF7jQ/XArmORnVwM4DqJ6e2ZXQXCz6cCReteuBjdNCcDU4B7X07OuCpOeq7ry/Vqo0BRGnk5i/lMBr6H17vKT9BF7UqDzJCVWfssOJp2xR2MIGuwd/hj9LSiU04C5GxoQrV4E/ONpLAjFeXliVh/3ywdj7lDX2t3bAsRb2ONnCjr7fQTRa+bvKW3JXY7Pvb5ASvAhSVDxe3BPBA0rU/tYPRQzuVMfILcn2m8NIpo/nX5UhblU/7D7G9a3UTS2lm2AAa6xfm8oNhRwftqcrfhxDQGesA0M9Q3Tv3h2JiYm4fl1KG8HP7wbHz9GSnxuLny3vuVxTit35q7E7PRqFqwOwLtob6yK8BHBtjZ+DLXGzsSVWCqrfs2Qe9i6dhwNLF+D4ah+cSg7C6TXhKCFoK02PQ1V2AioZvjKiSaEoXROA4mULcILOPxo1HYdCJ+FI0EScDJmKwtmjkDX2Q6SMfAdpo99F1viPsG7yFyicOwp7Fo/D4cBJKI6egYP+Y3AkcOz/QfBSij08iiHa/CKYWbbHj6OdsH7bqyg81EP8yFKWe6m11mhEGmPAOBfJnkPdkVnQB2++zd2Xmk2gxpi7A54A8X2oBuQ2lTRc3YyehQXBF4vX5eZ8nprn9l9IjMgiWZDh5hGP+uz5MjWAu64eRmibilQTx9s7iu5FbiVK+bqcReyCKng1GBICrzRNB7xG8KZHhbvT259CIzAFT8VzV14O2kTmo2VkLoGPOiB6VFL1sPE6p7hg8OIRlxJ8dQpdhY6ffYnO1jLEDHEQE7w293ipg5/HqaZdjU4EXjwXWk/4vO8AK1Ntevd1MeRNQ5zZ2R2odcHtCp4TkUBH2b0nYqxY6qDon1AjeLEX7ibBIS5KHi8PD01oGWvRO2QIa7kpZr7/HcqD01BHFXUNj1QMuBO8GLZEtyB3NSpF4HRZTOqciUs8GfNiTpYqxXbVLU7FpUUEBKR6rrzpeL6G6Pbi69LyCp17yS+H1lm0Ttt4gufLAr4ycIFgIm2iLwZ0caXWvhQOIMDL5J8EL6pEzchemphKqSYGaIFjvnYcHoxth7oqUk2wjWzaYGUbuotUKDxetH6gB6bMcYKNjT5mfvgdwS0DkwREPPJQDEzgwQYCeP6e6glsf6dntfDT0bAzNIff0LGoDcoU3bbsueS4PHXn/bXSJPBqSKB6f3M18iAgEasq5IiqFg6oJPAqf4og6ClHbDN7AbX52yQ4IHb4ffteHB7ljSKvKNwqqhbbb9y4itKpvjjKXrPW9ih5lmxhG0cUtbbDuVZ2KGvjIL7r7t4u1j/Z1agqCbw4z5eZGb23JmYwlOvghVfkSFjVF4WH+9L7ISVVFRnu7wpeXVG4vxu27e2GH8ZyfdsB3bv1wOrVqxti4HgpYuQEdEngJe0h7Lp+FWcOFGJrehIKUyOxeckibCTQ2hw3B1vj5mFH4nxsJ/jakTAHuwm69izh6YIW4PDyxTixxp/AKxink8NQnBaD8uxEVOYtQXlOIsqy41CRG4+avETUZMegOjMKxav8cYCAbtuicdhB0LV+ylcomDgU+UKfYf3Ur7BzznAc8B2Po8GTcYqO3e8zHjvnfouyhP9joxqbS+r6IvgiGDCQ6cCiSweM/sUea3c+j12cd+RgNwm89rLx4JeBxUaFR2XQS7LHA3sP9UTO2r744G1qOei1g5wnmubMzzzvGXfZKbw7j1McKCw35nti0f1xEL2QAUyNyYgK+DKHOQGYpQAvcwIvk4cOXkpx3AgveZQWe9ZM6Z5cqeUyXMsY6drOOPUst9rYkDii+GkXnH3aVQIwMh4spRFj8ErVdMLrevR3GGlD06U7Ok1YjGfi09GKUzZEFKBllOT5Us7hyNP0CDWBpYchgizRtcmxZexp4+/gdVYmWhH8tYzKxrOxWWjvtRgdqZXmaNIBsZ85Enh5CPASXYz/CvByJvByIfDqBV8GLzMCL7kcNhbtEbHIFtdKCb6qHHC7jJOpOhOEMXgR6BDwiAB3hiBlXi21kPQopB688nnKoG5a0JJpUQPMAO92H4Q9c+NwOSgH9QRO5wl4RGqIZmIw4K5AabQidxNyygKFRHwWwRoteb7GGk6UyvFFtO3KIjqezuFuReW1lJNCs+frAsEXS5lUVPk9DGuXaX95UAbmfjyCAJHjvKjskI1hT3XzMvboxJCnS/ZCyvQvN5RivsJj+2D7oUHYetAdW8hmNk81wYHRhQReIpUAg9fBnpg2zxVyK0284toDe71j8HtQngS0/HfzMySJ50Sf/47YS/hHSC4WfTYGRgYyvNttEA7Micf5EGnScgF0LDXn3lN3dDXe31yNDEScLJptFo/i5tk7ygmWKlraE3w54mBbD5ROC8LtS5dQmZSCw70+wB4CpH3te6Pow99wbccBXDl1DIfe/BonnuqCc0/binxd5wi2StrY03ewFF41ArPm39+oxwVeJHZ0kL3nuR1NOLejXB/6hrp44T+GSFjdU4x23LGvB70jnOGe3xf2frHYAcJiKOM5ILtjC9W9X4/Qw4CBXZGWmtYEulgiVk4hJXTxP04fsasgE4WZidi03B8bEuZia+I8bImfi+0EXbuSFmL30kXYs2wh9i/3IS3CAdLRlb44uSaQoCtEAq90Aq28pSjPS8K5nHiU5sWjvCAJ1etWoG7TGlzZkUZQFo99UTMIvMZi28zh2Or9AzZ7DcMmz29p+R1B10gFdE1ESewsnAiZip2zR9LnsTgXP/X/Nng1l5FMD51tOmLUBIKvwhfpZeBJPrm1pkrdCq8Xx4Dt7UEtvX5IXzcIQ9+TwVneBo5munA01YejuRaczPVI+o9f1EJtFN0T3aOTmQ7t04Y7Vf5OploEXQRc1Ipl8DI1sSDwkvIGqXtOD1eSq5u7L1x1ZGJi7UwNV5wh+OIWHaeaKG5D4EVLVfBir5gEXq54TdcElkZ6MDS2RMf/fAAtnzC0icsU8yGKeRtV9EjBS4ykZNDi6YCkKYHENgFkuWgVnwONwCS0e3co9OVm6GamgZgvnVCtAC9OoqoOep4EqQOvagIv9nh1ofdHRoabu9r/M1gbhzjW64I9bpbZ4lapE26LEY4MXrQU8MPgZS0t1ULSo1BT8LqhAl4eXTWhq68JZxNzxH4/FXU8Co4q2PrFDEuSB0ZtRUzifc2lbr/qtrvpXsdeEACYgd8JKHbNisZb3ftTi19PdNuL8AC1ZetRiT0YBHzUYDPjJKsEX5xqIiKuD7YdGAieDognwt5GleU2ESdLlSbBlwReLiLOa+fBHvCe6wrzLtqwkMkx/6ORqAnNFd4/AUf0NzMg/Z3np5QSvHw/+wkyAlRruQUCh45DdXAWaoKyUEv7GY5Vz7mv73lA8BJie0VLqctRKWpc0rlFLcm2df0QRSOnYYfVABx/yhrnWtqK9BOnWrriRK8hODNsEvZ1HoCzLRRpIwiwuFuxnEFLXJtBrPn1m6sZeHGMF4E7219OGixBtbrf+2GKvoO/k95bmZEZ/T5aePE1PcQt74ddh5+jd6Q3gZey25EBjMRLZTfkIRes29kD83xeRnb2GgVSEXRxNnoFeKlK+e/6n7+j6NBeFOYmY8eaMGxd5oPtyxZh29IF2E4qJODatWQh9hJwsfYxeK3wwcEVi3F0lT9OrwlGUUoYzqZG4lx6PMqykgR8leUkoDQ3FmX5CShfvxy1O6gBtSsbp9MisCfcE3v8f8aueSOwfdb32Drje4Kw71E4dwQO+v2M4yGTcTrSkzQdh/wm4NDin3FgIQfZf///AXhxa5HjJTjVBH02knGerw4YNdEa6woHo/BQL5UfXvEy8FIQuTt2s3t9gwfip9kj+mt7JHzlgsSv3JH4jROSvnFD0te0/kSqK91fVyR+3xvDn7eGrTHBFxlwS4IvMxNLGJubPTKPlzqJbk+ZDK7ahvhRwxK5nVybpJpQZrZnSS07AjDal67hjNd1CRhl9PvJzNCpiy06ffkNNMOXEHxxvBdPISR1Nz5a8FJIXJ+XCg+YUBZaJxSgXVwKtEZMgm4XD5jrmcLNRAuxQ+2lrkb2dKmAzhOZToKWIp3EdKXHS+pqZPDiljN7VM1kGpgwyhSVRV0F3Nwqc5TAi0FLwJY6KPon1AhevK6M8SpY5YYeXbVgpKOJz/q8gOMLl+JKQDZV+lQ5U2V7rwpZdf+9jnsYYvDiBKA8Mq82JBOLvxiNzvTOG1IlZsb2q1l5etTi3gIGL/a2iVQTRu0waIA2ImL7YsfB50geBF3dhKTQDO49cJeCqUVKCQm8OtvoQV9XB4MduiPDKwS1YQRfPv9dvi0Gr6sEcQxe5kYmkOsa4jXnXtjiHYHa8DzU8XEq4MWgx55J1nnFNvXirkbuas5D/fzlOK4CXnedq/GeskfJMzZ0rh0qWrvhzDNdUfQU2zgH+myHSvaKPUVg9pQrTj/bHcXPuBNo2ZP9sxXAJcBLxHRJXq57QxfvZ/BSJFDVbAyuf/QxXs3F0wtZil4W/iwz7oQXXjZEwor+2HvkRXo/lODF9Syt7+su6trt+x2xeU9X7D00HFXVm3Dr5p8EV0RV/J9bBFosFehqBK+bqK04i4Pb87Ejeyk2L/fDtmWLBXTtWLYQhQRXuwjCdi1diD20fS9B2YHl/jiw0h8HV/nhyMoAnFpN4JUcjrMpBF5pcTiXkYjy7CUEX0koz40TXq+ydctwvjAHl3fn4djyQOz0/Q27FozC1llfY/OML7Bt9rfYMfcHFM4fif2+43A46DehXQvHYNusEdgy9Rts/Olt7Jryyf8nHi82XAxgZEh49AX3P3e2fwZjJtqiYOcLUrcjteDEqBxB4D2kl4KMyG5qve3d4Iy9Qa4om9lVVFDnOWGpNy+p0hLJSx+GVBOgqtt/v+pKosrTywMXvLujav4L8PvQHi5kOM3lRrAg8DIl8DIx40l6mz2nRygGLwP6Pq5I3HWNMba9OQo6OKK4LRkXTgrIrUqCLTYuytGOFQRjmRqOBF4mVAkxMBpD11QX7d3doDFuCjrEZKBNLE/Pk0/g9ag9XnRN+p6nYjhXVxZaxmVIk2HHZeGphGy0TciF1uRF0HAfCFN9C8iptedorof4z2wIvKTgelWPF0POkwRfd8Z4SR4vDq63NtOgcsMjlqxgZGQAB7v2iAhwxB8VfYAqBi8CH+5arLQidZHgpwGCmgPSo5IqeNkpRjUqwMtVA1b6BggZ9ivBTTr+8MkS3VyiMg5QD1TNgUup5sfdr+7vXO76TMeVkBzs9A7Hy+69oGNoQOVHdTqhf0Yco8lecnMx2lEXpvS7G+tpoF9fKc/XtkPs+WKPF6cBkEaqcdqAHQecCbo4SLoHvOa6wMpaV3Tx8ui0b179EMcC1uBqIMEXe7uUnq87nsNfiOC0nkc1fjYGVmQX5AZGsDQyxs+vDMGZgBRcDpTAWnRl0vE8h2Z1IC1J/JurvSZLeLzofhTgdV+TZN9FbL9EV+HTXVDaxhplLbkL0o32uYm5HSsIkBi8hCerNTVAW3GaCFdU0nkVrWylhmcr9nhJ4PVX0CVE96m2q5HEiYPV/c6PRGSneXohMxMLWlpCbmJAdW47vPiKARJX9cEeMbcjvy8sBjApzGfrnu44cOxb1F/aSLD1B4HWTZHnjKFLSAW4lF2N/O/6tSs4eXg7duQvx7a0KGwmuNqUOB9bl8wX0FW4ksBruQ92k/YQgDF4HVwRgIMEXAdX+QvwOrGSwGuNBF4labEEXgk4l5WI0myCrpwYlJBKC5biIkHXha3p2B02CxtmjsZmz++wdvrHyJ/6ITZ4D8Xmmd9i44zvhLbOHY4ts3/EJu9hyPvtC6R89zrWfvUSdv38b50k+0ElAIxfRHbB6qGzdUeMnuSI9YUvYM/R3th1wBGFRN0SfEker8KD3bB7ozsO+jqh2tNFVEpcQfEIMGm6HqqsqOK6OI2XPJcjL1V1t328XXWfo4pUj3sQ8XXdcIknF53dHwEf2MHemCtP7uvneC96Dgxd/yB4cQua4Uvfgr5bLkc3LQOM0DRDjpYTzrbl1p2jGO1Y3YINlqRSRXD969RysyBo5BgCmYW+SASr0fM5aE0PQYfY9Wgds4EAaD0BEXf/sSeKuwVZyhgsVamDqr+S8nqKzwRerWJI3N0YW4CnE3OgOTsUnQa+Dh32rBobwcjEBHYWukgcaodahcdLCTlK6HrywEslnYTweBF4fUDgZS6Bl6mpBWTm+tCnd2lQTz0ULOe8Xn1wi0DnepkNbpXbghOsSjFf//Q8jirgVWnXJJ1EN6eOGGzrhG0zI3DFP0sKgPfh0YdSfi5VsFLqjkr5AXW/15XgI51AME14vTiD/vS3vxCTacv/8a5GSWwrRKVtIqWa4HABuUwTfQdwqgmCryMDsP0gg5dUeXJDlSWBV3d4zXEm8NKBMYGXOYGXnUlnzP/yJ1SFZuJ3Hjno1zj10v2o4RkyeIXlYvHQnwi4TOie6L7k1KCzsEbwd7+ghq9Px/3OgfJ0ff4Ope71GzTtauRRjX/f48WAJKCLJewYT5ummDqNRz2KwUR8LGegt6d1urY4jgCrDTXuab2c94suRhUprn8viQz6SvBS8Xj9IzFeDZJAj+tZUc+w3TcheygjADdui5de00XSyl7YeagXvTtUJvc5C23Z0xuHT49E/dUCQqmrBFnMWbeEl0sJXqrQJQXX8/5ruFRdjEObMlCYHoeda0KEt2tz0gLsWL4YO1f4YOdKX+xa5YfdBFn7lvvhwAp/CbxWBeDASj8cXh6A4yuCcGpVKM4QfBWnxqAoJQZnUqJxNiMKxZkRKMmMwrm8JbhQmEXrcdjmNwXb5v+CHXPHYhsD1twfsX3+COz2oc/zRyJ36lfImvIF8qZ9jXXTvkX2+CFI/uwlrP/8Rewe8+b/b+AlLfmFYBmbGsDSuhNG/WKLDTvewp7D/cCpJgp5sk/OW8PzNB7qij0buuKwD4EBVUw80XHTWB03qkB59nSuSAnIxFIp2k4Vmdp9vL3JPu7qUUrluAeWO8FXV5yfNQD+79vD1kQbRgK4qEAo9E+CF4uNtxLAZARPznp6BF8mUqoJgq+qls6o41QTZETEiMdnnJGixaMaeZoXA/GbcR4yS7kx9GWd0WHgW9DzDETHqEw8lbCWIIg9XQRIohtQHXSxVIHqftXsGpyri5OkRq1Hx8g86M2JRMeX30MnMwsYEtDLzQ3B8wA6WGoj4TO7hlGNyvdG9XdqfI8er6R0Egz9ynQSyuB6R3Qx06bfjJ49vzMWhrROSz1NvDFIG5vT+uNGzUBcq3bADYKf2wK+1IHRo1ZT8FImUBUeL8dOGPvq+yjyV8zr55OOy4up0qfKlj0gygq9udRWzn9TfB1lhf+X1+WpikgXCMCuhudjzehZ6GFhB5mMK02pElNXrh6VOB2P6uhpUf5InGqi90ADhCb0QuGRQdhxyEPEfHEyagm83LHroAe85zrCykYLJgReVkZ0PkFkzy5OiB/thZpwTqshDUpQ+yzUqOFZBhIcReRiEYGXhdyUbAl3p/H1DTDYxhnLxs1EbVgm6jmbPYGUumuplX8qLemcwOwG8DrW2pXAS4Kp5qCjTspwCWXIhIhXbSmpilTZwpEkrTcV2b9WLsLLX0GwJwYX0flK8ewevK359qZS7/HiRNn/XFcjgxd/l1KS3eZ9pib6BMnaePElA8St6IPtR3tjy34HbN7bG0dO/4orf+wk6PqdIIsWPI3S7ZuN3i6WCnjxiEb+77XfL6Lo4A4UZiZh+2optmtTwjxsWbIA25f7CBUSXO1eE4C9yUE4tDoIh1cH4/AqWq4hEXwdXRmEk6tCGsDrzJooAq9oAq8IFKVFCPAqzYlGxdplqNmSiqMEbXvCpuFI5AwcDffCsShvHIueQeKlJw6FTsa2hT9h/awfsdZ7GIHXd8gd9ynSh/4H+UOex47hr/5/Bl5KMQCQITEzM4GMk4xatcdPE1yxYeerBFo9sIuAq/CAh1juPtwNezZ2xSEleFGF1BS8VCvS+wEvArWpLN7uLl1DXNNZSAIvPrb5tf6u3HGJwKtuVj/4vWcLG2MtggIT4TWSwIuewz8IXiLVBD13C7n0Wc+cWkHG+nDR1sVwgq90bVucaMfwJRkQCbxcCLyc8AZ7vIwN6H5NCLpM0MXIHGZyI2iaGaHTgMEwmLwAnSK564+TqnJXI3unmsGSkIrX6q5ieFMAXMM21WsQ5DF4xeWgfVQuDD2Dof3S29CxsISBuQEBly7dpzQBswRe9qhVGdWo+s4o158E1RJsNYKXA4EX5/Hi4HpHWAvw4neHK14DkZKER/caGLbHqy8YYH3mYFy/MBA3Oat9OXu8CIKUMCSk7HJULpX7lOtK8f4HFYOXMrUFXYvnbDzfHfkrXPGcmz7Ch/2K88FZwstVTar3ycRlHx6hKI2yu1McgE/i1ATNpRiReIfUHMfXqfPPIsiT1pXXb34e5/1i6LrE80DSkj1e++fE452u/WFAQCFNzfI3uxwZ1ISXXyF1x9xDooHKwNUg9n7pwtTYBEYGOug/QBvR8X2x8+BgcHLVHZxKQtHV2ABe1loQuRS5+8mEIMlQhuedPJD82wLUhHI81X8DXmPInpANp8YYAwbbFp526XnX7kibvBjnQ+k3FvCl/np3SIBXGoFXlkgncbLP5zjOGeNbSfGnSm/WvaSELmV+QgYiJTApAUyt6DsqGbhY7P1SXE9VIsie1Hx7o9R4vEQPzz/t8eLvapSyrhW9Lfzu8CCdN02RkNYPWw4PxpGisfj9z70EUtfZ0UWARdAl5gBS6WYkKT1eLIYwBrPL1eU4sCELmwiaCuLnY13cLKyNmYVNifOwmeBr65KF2MldjARY+1MIuJKDcYTBi3Q0OQRHCb5OJocRaBFksZIjBXSdTY1GUSqtpxN4ZUngVbtpJao3rhGjII8mzsSpxDk4Qzq1ZC5OLZ2Lo7He2BcyCbsDf0Wh38/YsXgcts4bjc1eP6Lg5y+Q9dXrKCDw2vb9vwm8GJaEIZE+87qZsULN9v2VOH6BDZEyz5e+kQ4srTtgzAQHbCx8CXsP9kHhXs7x5Ybthz1QuLEHDi1yQi3BkACkBjCSdHEqVaQEUudZAqaU6qoQr1OFdsd23kYVnwp4SaLPokLkpXJdKeU11IjjcxrUje7NA3Uz+8H/XRvYUktDZswVJ88HRwWCCoKQynO5f3HhUqyL566oFO6jYhC/Ey05zYQRFUq53FBMLzRc2xhZ2s44/Sy74u3JcPE8j25YreOC19njxbME0P1aGJuhi8yc/gYDGBLY6NJ1NHsMhu6YadCIWIE2CQRMsfloGZWD1lHpaBWdhhYxGQogYzBTwplS7B1TiiErn8THEGRxDBeLYKuFAC7aFp+Flgm50AxPhdFvi6A58D/QsuDnYQC5hS4Bih79jQRe5irg5XlnOoknTTVeDsLTdYHeyxovgn8vqgym98TiD5zQxVSXKjYLel84JYkclmQ82QPCudV05R3w8ou6yFrVA9cqewM1DgRABF9lirQSYm5HAiLhjaKlchLrJuDFsMTH/xcS1+Rr0boAMFon8MpZ5oJ3B9ogi36ra0H5qAvIRjlVrJd8snFlsZTWQdkN1Sjelk0AJKV+uEOcEoEBoLkEWKkex+kNsgm8JEnXVXjZVMRQJqYkCpC8XXW0vESfKwLTMXzwu5AbcLqYvwFPzcukEMd2ks2jfUo1P0d1X4NoX6O4AtcV8M0gJacKdADBVyh3Ox4aTADmQeDlhML9nMerJ4GXPSxtO0KfygQnm+Z7MCKbKzMywitO3ZEyZhYuhmTiCuc58+GJx/nvlwYZKNUIRtJn4REMJDiKyMaiz0fBXG5Mdo3smbEEXpy02YBsyivuvZA6fg5qg9LFLAEixQQ9a14qR1OKGD/FbyB9Bwf9s8eLwHz+cpzqMxQnGXRa8qjG5pCjXkrwkroP/67Y9imkuI7qtZWeLdVtquIYLw7OP6P0eOnwe8PJszneqtnv/UilrB8aIazh3eMZU4wNYSjTwOvvdcH6nTNw7cYhoq0/cZP+d0uZx1+AFUOYisR/FNm7GMD+/B1lR/ZiR3oi8pMWIi96JvKjvFFAyw3xBF6J87Ft6SLh8dq7msBrTaDoXmQdWhWII2sIvlYzeIUKyDqbRqCVHCVivM6mxaAoLQpFoqsxEmW5sajduAIlOfEEXotxevUCFC1fgJLlC1G0bD5OJMzGgfBpBF2/YQ9pX9Ak7A2ciJ2LxmPbrFHYNOlbrP3+Paz74j//MvBSkZQY9P63qxUbsYaX0VgkiLS06Yhxvzli286XsPtgT9H3vPWoK7ZvcsMBH2uCGSdcmurcoIsq3qm66W6one7ekCRTnep4zj4BSRKECc8XwZTwftB+BqvG65CosuauTWmpUMM+7vZkD5x0bUkq55LqPN1RM6s3fOgF70LgZUDG29RUn0SFQQTXk0Fu/lzuJfHM2Igr1+ka4hlyAVMtbIrj70P8e5nKjeCuZ4gRWqbI1HQQhqNcxD64IUXTRXi8uKuRwcuUDImF3FxU/EaW+gQ4htAmw9LRsSs0P/kOevNC0IGA6+nYPLQmkOKEpqILMk4pjstSqAHEVLWWxEH0BFkEbBxA3yKOuxbT0Zqgq218GjoGxEHju/HQcu0DfWNzGJro03Pglh09W46HofdJeLwstJFI4HVhugcu0W/LgP6k6sI0B9TTO315cg/xHl7ydEL11J4E7S6wZeg1NaO/y5R+B1N0lvOS80yZQt+cIFqugf5dOyDWl967U/1xu9YFqHYm+GEYYvAi6CqnbQxeDFwNIyAZvliqnqsHlAAvhjD+Lv5uAq86D2Qvc8LwN7pjr1c4EJiPi4E5qAyiiphgh71eUldUc3ElLHms1EvdOSx1xyolwYM6KVNJMFSIAHt/RZxXWA5mfDCMQNeUnjGVFy5zzcqPWjWUT2V5vTd4/S27qSjr7MXg7j0Do47oNVgLQYn9sPPAIOw66I7dB0j7+mHmbEd0sdGAIecWJOBirylLn841NNDHC1YuSPxuEip5Lkf6Tc77pREESR4/Sfx8GmHpEsdg+aeinnQ5jMBr6GiYy7jXgv5Okhl7vOQyKo/0fUaGeMHBHdEjpqCUjw/Oo3OzxNRNyumbGHZFsD1d+8pi2k7g1wBe81bgdO8vcaqlM8pauICn6qlo6fKXUgbEPyypXlf1e9SJvWqlre1xqp0TorTt0E+XZ27hKX14YJK63/KfECcCZo9k43vGgy2MZEYYN34Mqqp53kXuPrwuoOs2dy8yWKn9J4EX/4/hrL6qGHvzV2PjsgBkRs1Aeuh0ZJHyImdgQ5wEXtsZvFYQeK3yx/7V/jhA4oD6QwRfh1cHEngF4iQB2JnUCBRnRBNwReFMsuT9KiYQK86IRAmpLCdWjG48kRKCkyn+dIwvilctRtGSBTgeOwtHIr1xKNwTB0On4lDoFByN8MThCC/sC5yEnfPGYvv04dg85lOs//YNbB/++r8LvJQ/HEtkjzdrlOq+5ufdU2SMjBlI6Br8QnSxaocpkx2wbc/LKDzMGZvdsIPAa6+fNarFlCrK7kBnUVHVT2EIk+Cr0XPldIf4eBHwTrAlNMUdl0lc6bHHodGbJXmrzk9jEaA1eL9UjyHd8R0KT5mKLpKqZ/fCove7wFKuBT0qgNzyFC1X0W1ARvSBCqQStFjcojFULFnK7erOu4vo2ZtS5e6sr4MfNIzFaMdSEWjqjAwNB7ylYyg8Xpz01ZQgy4Jgx5TWRaA9SZcT9slMoSdzgHbv16A3ciI6+sbg2egMPE0Q1TJmHQFXjugeFBDGagAthqwChXid99NxtK9F9FqCt7V4ls5rF5sGDf9E6E2YhY6vvo221tbQ5+dHht9UTlDCMWhmusLAiQS1VLk4Wmgh4TMHgi4PXKHfuX4KAc0Tqgv0DtdPdseVyTwQwAEXvRwIvHrBj8DL2kQXRvSMjc3p76W/iz3FnIzXnFvS9LdyJW5M8GVr1RFjvrfCjvyeuFHRH7jgDlTZ4HY5j3RUQJjSK9Xg6eLlwxBdq9xNAXm8Tt9Z546spQ6Y8fELOD07DtcIujizOXc38og3Bp3zAVJl21RSha9evE/dOawHP489YVIXZCOEXQjPRsjwibDq3JlsEz37+wWvJpLKIld+nNBYObuEkNjeCGLi3b1fkR0R3VdULo1kHdFnoBbC43hi7eewVczt2Bcz57rAzloLpjK+D27oSY09vc4m0LUke6uvj27GVpj21uconBuD2lACoyDO6M/erabgxdno632zha745OD30AICr7EEXhYEXmYEGCYEXsawMGJbQn8zAZgJwZ1bZ2t4ffQjdi9citqwPAK8HNH1yL//ZdLvDFwEYvz5Ev0WFxjugjIIvFbhVO9vcJKAq7SFG8GXGypaOD/R4gFK3NV45lllVyMBj3hnuJtXeg8euRpgX/rcBPK5riU47tzZAj//Mg7l5eUCp27dvoZbt64RdN1QgJdwb93xT4rqYo8XcOPqJZzYtQGbV4QgJ8Iba/wnItl/EjKDpyE/apYKeC1G4XIf7F3p1whdqxm6AnCEoOt4cjBOJYcInUkJJeDiOK8QnCUYK0kNQWlaGEozwlGSFYGzGRE4ydntUwPpWD+cWsbQNRun4ubgVPxcHI+ZheMEgCdIxwjEjkQRjIVNxz6fCdgz+ydsn/gtNox4F1tG/JuC6/nHU/yISiNh2qyr8cEktQLZdW5KAGZsqAUH67aY6uWGzXtexd4jfbBjfVfs9nNE1XSGJoYahiUCrmlOJF4SiFHFKkGREpAYmBQQJLxivI09XY3ibZzbqY6OUUrp4eL1xm5H5Tm8rrg+76Ol0uMmec6aXZ89YDO58uwMWyNNGMjNIRO5VYzFMHERcEl/e5PnfD8ShUv5mVu+UktWmkZJ2bKVWsTNJYKEVUXXYhg0sCBDzBnutY0wsqMZ8js440wHNzGq8Q0dMhrGhlT583UZcswJAkxJPHpQDwZm+sJ9bW5oCpnMCh272KPjS69BZ+QEaM4LRvvIZLQlmHqagKtNbB5aEVy1YMCKJhhTeMVa0nor2t8yNpsALQ+t4zbgmdiN0AzPg8HCROiOnwnN1z9FJzsP6MgtRHeGkakB3Rcbe25R6tPfrkt/DyeqtRR/k5O5BuIJvOqmexAES7+b0sP58KV8Bx5Mdfy+TO0qvLA1Xra44E3vO8d4vecsgut5NKNciIN16e/lWRCMOSGvotFiYQRdMyOqBHXxQl8DBM2yx/EtXXG7shdw0Rmo7UwQZiVGPN4udxQB+DzPIyc7vS3mfCRAE+J1DtC/h5THNBcB3e2qzrhVZU7fYUHg5YasZQ7w/f5dnPJZggvBBDQEWiJLPFW23LXH3XoMP1zpNlWGehEQsOdFrdQdr9TdzuPcUbRf2c0p4r3YQ0bQ8SdByJpxs+HQxZoaFtJE93eUxbtKqmglG2ckebmbnS/ZvgcTp5oQE2ub6lHD1RCGBlroP8AQIQk9sIVs5raj/eG5wBk2th3FpP1iWjP2WJPkliYwpPLOqWUMjYxgYSjDu90HiqD7k74rUR+ei3rhlVR6u+h5sPyycV6xrA/Px6LPR8KcKnIOrjdkkKTrWRCgmjF0Ub1gIqP30VCfjjHDB31fRuKYWTjlt4bOLcDlwFwxBdQVhi76HvZ8iRxfYgaBbFyeuwane3+OUy3tCbocca6lM861cnoixWl4pHW6z1Z2ONXOAdFaNuinQ8/cmOwlldO/m4RX1YnRUFcqPquX0p4rPayKd42X4ly6F/qtjIwM8eUXQ1FTUyXBlAK6bt2SoOtu4KXsZBRh9bduovL0YWxZE4v8mHnICpqKlIBJSKdlTpg31sXMwab4+djG8V0MXkt9sG8FgRfB10EexagErzWBOMmwlcZB9GEoItAqTg3GudQgFCf7o2SNH0oIzkqSCbTSg1GUHkrQFUTyx5lUP5xeuRBnly9E6QofoTMEegxhJ2NmE3zNFPB1NMwTx4Kn4qjvRByYMxo7Jn+B7T9/+O8BLw7MVlb2/AJwIePPZvyZlywliN0hIn612xUS5/IxLCqs+jqws9PEpBke2LT3BezY6I79PjYEO06on0JQM70bajydFSPBqMJjiQqMYUfxmcCIU06IuJnpLKVnyp622eECbZegSgFSVHEyzPE167yk8y5PtSfxEP+uJHeqvKV0E5dUVK/UVF4yCNIx0x3o+va45GWP2tk94P+uJZwM2hOUyKkFxN2D3AKSnpvqM74vKQsSn0vi34UDf1k87J3F3SLsSjaS07Mko6wqMZURQYtSxlSh8Lx03B2hR7+pzEAGR11D/KhpJnJ4LdV2xks6JgRlBgRYZODJ2BtQIZbR98nIwBqTlFM4mVClbyzXosKtCX1DHWhZdkaHfoPQccjXeHb8VLSd7QOtgDh0DF+DZ6NSSeloG5WGDhHp6BiZiU5R2dCkpXbwGnSaG41Ov82B9ufDoDf4PzCwcSDI41xWZMjkkmERMMnPkt4brtiMCErkBCSmxtQKp22OJppI+ozAfEYfXPH2wGWvRv3uKemKQsrPfymvbneXuuOFuqs/XkV8T3wf9d5dUT/DFX96d0O9Z3/4f+CAzqY8IpZ/Lx165nr0uxqI523MFaoxQy9/5t/aCHL+3fV0YGbYFq8P0MJiet+35XTDxTM8uXZ3oMaNwMiBZEeyVSztVcT7SJX3kPIYVXEyVz6/uouQGFl5vgeBlxPixn+N2qA0XA3LxpXQLFwLyiXliYmVfw/JEXmz7lSuiui8R6z60BwSfVdwLi7R8g+6B4TkYetkf7ja2kFfpq++PN5LXAEa0zvL7yiBmGhcUhnj6YC4a1yUZY7XU5Tfe8mURccqxV3NnGBVAjyuVM1gZKCLfoM6ITLBHXsPv4K5c9xh21mLyjaBEZcNc0VuMLIZIiu+KD+SLZeTDbCztMLXL76FhDFeOL5gKT0X+o1I9QE5omtQeAIJlHnex0sEZ1I6CbY1+jCgaxtZcJlkG8f2SSqX7PkyoL+VvWuuplYY8Z8PsXzcHBwhwDsfkY/fg+n6gdngictrecQrwdfv9H1X56TiZK9vcKK1LUoIvkoIvEpaO6hXKwcCMxIv/67oPLXXJN3vNUtJHN/F4MWxsSfbuRJ4OWCAjpHofrWgZ8DpeNS+I2qk2pOk2kWoBDFRD4vfTbGN3yN6H5pKqif43ZGTuDHOkN3ZygoRkRESTTFEsZcLDF0K8BKIpfqPPwvcEhFgPNllfcVZ7MtejtzIeUgP9ER6wFSkBUxBVrAn8sNnYEPMXGxOWCCga9cyH+wi8OLcXTxN0AECpIOrfHGEdIzgiz1eDF+nU8NwOjkIZwi2zqxehNMrCKKWzsMpOudsSjDOZhKcpbNXTIKuohRfAjJfnEvxwzkGNLre2eWLULSURABWFDsHZ2NmoSjKG8URnjgTMgXHfMfj4IKRBGDDnnDwEj8wF27pB+aRK0ZUSA3IwBvQkgs0V75c8aou7xTDgLrt6kQtMYIBPUMtWNl1xERve2wseAGHAgmqZrvi8oweVJH2xYVZHjg/syfOz+iFC0p587KnJG9J5+n4CzO60zndcIkqtUszXKhiIzCa4YyaGV1JPVFN57JqvXsTLPWmSrAHLtOxV7264gpViBfp/AviOvTdtK9eReJYhcQ2b/4uPodAbWZXlC94CYs+coW9YXsyblxRcoFQFhTp2f5dGZvwPJUG9Kz0qKLVIdAh2DHQJGOnhc6dO8GqS0d0se6ELja0zqJWL8uaZGPTVLbWpC6daKkBazrHjI43peN6mbTHb0a6WEQt5NcIYOwsOpAR70DGmdURjuYacLDQgK2FppCNRSfYdG4LW6tnYNf5GdhbPkPb2sKUthta6sLQlSqGQU4weasv9Ia+Bp1h78NwxKcwHE6ipf6Pn0Ljqw/Q4QPSy6+gfe+e6ORkA00z7krRQ2e5PrXWufJgzx5J4dkTyS0VRsiIjL8ALzY09C65GOkhdKANzn7gjtL3XHCOVPquC8re+S/0rtPdpe54IWf1x6voHOs9RxS/by+WVW+7oOi9rpjTvzMBpB7cbYwx0EYbg6w10d9GCwNstTDIlj6TBtP252x0FOLPOhjYRRd9TTvg+c6tMey5TggdZYaNgXY4m+2I3/e44NZRV5JySTDWXEf+QurOOdyd9nWlZTfcOkCgd6IX1sfYIeqTV3Hki5ko+XwWTn3hjWNfzcDJL2fgzOfeOEOfT33lTZ9JvFQrz0Z9eQ+pHtdc6o5nKfaf4OXX0r0c5+UXXjj3xQxkvD8Cbl0syOZxIlX15fFu4krTyIwbBAbUYNEXHloe0MLr+lR+dcl+3q/0SPr0TitlSA0sA5IeSblfj+yyjkFH9O2vgdDYgZg5bxCVR2OypxzzSGWHKnKGLQuyOyyGNzO2Q4p75esZ6emjq5k1vu77Gvw+GYO8Cb44TpBUGpyOqpBM1AZn4xLnAAvNw8JPRsJch8BfqxNkRp1EqgLO6SUT8WzcmGbvlxHMqYHH88UaEqDpG+jB1doWQwe9ikVf0PUn0/X9VqAyNB21ETmoC2cIJhhemI7DfYdhXxsLgi9TnGrZGWdaWNxFlihiPfUAovP4fHW632ueJRWTSp7qjHNPWeF0a2fEtHfCIC2CbKrPjE0s6HlQg1vxXtxVol6QGpTssZfRNgHN9Ltx8mv28ovJ2w3oXTQwJLtIjWBqaBkaUb1M25uqcT9Lnz7r6OqiV69e2LNvj4RUCg+XBF68ri62S+nrkqDrj4tVOLwxB+vi/ZAZ5I1Uf4auacgg+JLAywsboudgK4FX4RICL1Jh0iLsXrKIoMsXh1b64DDB17HVfgRdQTi2JghHOdB+ZQCOLFuMY8sX4sSKeTi9fD6KV/ujIisaZXnxKMqOEV2NZ1ODcDYtAMVC/jhHy7L0IJSmsZeMAWwxSpYuwNn4OSiJJZsT442SyGk4GzoJp4N/wYmAcfS+jX7SwYteAvagcGuafnRO/WBGP7K1zBQOZlZws7RBT0t79LFQiNZ7K0Wfe9Gyl6VDs+W9xMfY0TVt0aezA3qadcabHp2xeMJLCBvZG4veNMfiN23g97od/F/vgsVvdcFCEi8XNciaPpPetKbjbbCQlvPe7IK5b1oJzXnXFp5DXTHlqx6YPHwwJv/yNib99oHQlPHvYcr3r2La1/3h+Zk7vN+3xax36Zy3LTD3LQvMo+suoOsteMOmQQtJixTidd4/n+5DqTlUoX7UywrmMgIlGQHBfwFe3DKVsReLgcukEzoTLPXsrYUPPzHBmPFOmEawt8DfAwFhvREaMxBh8YMRkcAa1KDI+KaKjh9IywHUSu6PqLh+CEnoh4DEAYiKHoiskMFYv6g7MkM9kE7bM1jxPZFJyo7rjez4XkhL6InUBFrSeiqtpyX2REZSb2SylvSm83oimfanxPdGWowHUmLdsTTJA0uW9cLSpX2wdHl/LFnRD7EJPeAXZI8pU23xxVA5BvQmILR4lox2WwJWDTLsBK30zBi6GLakblOV50OGXsTQsNGnzxxT4a4rwxwjU+zVs8ERbVscIh3VssUxTRIvVcTb70/WOKqtRrxd7fEsG/XnqOiwDomWB3WtcFTTBkUdnbBHzw7T9eV4r4sMwd8MwLqx/bBhZFcUjPLA2lHdsG5U9watp8+qWju6G3LHdkf2CFdkfGOH7O9ssXmsA47MpFa6vx0qgmxQGWRLskFVUBdUBVs1UXXQ3VXFanZ8VZA1qgIIGAnuqgLtURfghIvhZtgz1wozendBgJE7tuv2x17NPtih0xs7dXqiULsHdtNyTzPtVUj63IPU/ZFrty5L+t5CWhZqUwWl3RtJ+q7oRQ0QGXuoFO9ag+dBrbgnQEbvIQOWDJqWpuhoa4UObq7o2HcANF96AxpvfoBOb38Mjbc+gQYv70dvfQxNWiql9fYn0OTzaTvvF9d7+zO69lB0evlNdB/9Dl775V2Y2lsSDOmLngThGbOQw9ScuypZDEimdK9clrjCNyUYM4WZAVXu2oboYmCGvp3t8VGPHpjw+ssIHzYEedNGiG6bqhhPLJ3+Jj7/QIYPX9PAK/07oLdrJ9iTTTI106KGD3u/dWEi14cl1R38/RyjyCBqSA0pmZ42rI1NMMDBCUN6D8KE1z7AoqE/In7MVGRMXoCNkxeh8P1PUdLPGZV9u6CirwPJ8a6qZPV5ADW7jqru95pVClX2pXe/L5Wn/t2xvJsLehtrwYBhm+oxMfOE2vdFRaK+JXHPCNWzJrS0JfvVjUC4j7UTXnLugfc9BmJon5fweb+XMaT/y/hkwH8wZMArtP5qU4nt/8HHpE8G0rL/S/iwz/OYO3YSrlysl5BKCV4K6LrNIxnV/mPoIvS6dgmndm9EQWIIMkJmI81/OoHXFFpOJQibhtyQ6SiI8MbGmNnYFj9fQNfupT7YReC1Z+liMTfjoeWLcWQ5gdcqAq81gTiRGkLwFUzwFYCTq/xxNiUAJQRTDFJVubGoLliKc7lJKM6JQ0lWDM5lhKGEdC4znNbDUZoZhtIs+pwdQkBG569eiOKlcwm8ZqA41hMl0dNQEjEFxWGTUBQ2AadDfsYZEvONgnOePPDiH5+7rKzMzdHXwRVf0A88/6MfseTHaUj9dT4Kpgdi68wIbJsVge0zw7FDoZ0zIkiR2NFEESTa30S8rflxkdjuTdcj8TF7ZscifdpcvNerG2wMO6ILtf6t5fpwkOnCjta7mOvBxkwP9ia6sDelbdSatKfWpC3JkmRiqgcDGwvokfGQv/E+jL8ZA6MJM2Hi7QvjOSEwWBgFPZ8Y6C2Ogf6CSBjMDoZsxmIY/uYJw2EjYfDmO9Dz6AYDW3NquWoRCGihizHdA127s5kButB329J92PC90Hd1NtMl6cCKll1MDWFLx1pxdxBBg8yUhxYrwUshNtR0HREgT/CgLIRSnz4PAyaDSbDFeXtMTTTg7KyFV9/Ux7gJdgiK7I/VmYOQv6UftuwdgO2H+qLwSD/sOkoV3InB2HtyEPadIJ0c2KD9J5rqwIkBtH0AHdufPvcT2nuczj8+EAePDsKRXa64XNwDuDgQON8bqOtOos/ne4muJE4ZIH1WqieJjhP7FceI/bStltf5+G60Tkv+XMOi9SoP3C53x58l7qg73guntw1CDkGc57jOeLEvP099GBmyJ4uDyQm+yJA3xjxIAxUktzt35dJnY0N005NhnmZnHHnGUWS/PqsQT0GiFG//e3K4h9Qdr5S64xvFE/ayinh+uZZUyTzlgmNPO2NGRzk+t9fB5l964eq8vrgywwP1M1ndcXlWo67Q5yszezToMn2+OJtE+y55s8e2O2q9u6J6uhsqp7mgcooTqiaTJjmiepIDqiez7BtUcw9VT2k8rokmOaOGr0fX5eWFqdY4OdkVo/oa441OWkjoYI/DzzrRb2CL061oX2trFNH6Gfqbz7Sxp+30LLjrR6HiVvYku2bibXwsq/m+puL9d5PqcSViSd/Xkn6nlnxdJxS1dKZtzkhra4v+utTQYXCgMqnsApLKqtQA4PdOxFDRNu6C1zO3gKaDHToOfBEan4yAzqgp0Pf0hdaCaHTyTUL7oJVoS2oXtEqorVLBKusKKY9prvaKZeM5q/FsUDItU9E2IBlavnEwGvYjdGwtqazoEfiwPTGG3ILKhhkDFg/M4FhBntePIIz+Jm6s8LRmxgYERoY66GKpjUEenTDycz1Ez7fG9hU9UbH5FVzZ+xquHXgZFw8NRumR/ig+0BunC8merB+I3JXdEbLIFsO/kmFATw3YdO4EM5kOlVuygVROOc2LnOydMdlpfqY8ml1moA0LQ7Lf9PycrW3QzdoWz9vZIO7Dvrj8Wz/88asbLv3WDRcnedxTlyb+fam7jqrUnXM3nZ/cleSO+qkDsPqLruhm1ZHAS0+8I2JwQ4O9kiS9N1KD0YjW9WSG1DiXwcm8C1517oVfXxuCuO8mI/eXRdjqHYY9c+JwaH4CjixYgmOLluLoQtYSxbJRxxYsxXE+hvYdXkRavBSHFyThsO8yVG89JDiKfVgSUCkk9Sg2+cccxslSRffj7T9RfnIXCpYGIy1oFlb7TMOqRROR7DMR6QRfOcEEXWFeWBc5A5ti5mBb3DwUJi3E7mUEXxxcv8IX+9jjRetHaXmcuxnXEGwReJ0hgGJv1rnMCJRnR6CMQKosKwKVa+NJSwi8ElCSQyLwKs2MJsWiPCsOFdlxKM+JoWMjaVsozhG0Fa9aiHPL5+Fc0myci/PGuWhPFEdMxdnwKSgKn4izERNQHDnxyQavnlYOgqyDhv2KTbPDccp3Jar9U8Vw38vBHBuRiysciBmeQ6LPYTkK0fawPBXlK7bxMfc6jhTKx/KS9+XiWswG7J4bi5e7dYchwQcHgHNQKHclcQCnERtChhRqKfCoGnbtcnelrqkF2jm64tmXX0HHH3+B9swwdAhYjqfD00SOKZ5uhtVC5I1icbB3Ln3ORcsY3p+NpyMz0ZHO0ZkZhI7Df8KzL76A9nZ20KLvMyBDYmRCBYXvRXgFTSCXm5LIsJDxkmKteHZ4Ms50TPNC1ygCK4I3CbwUhZMME49Y4tFBcjJIZgRc3T208d33loiI64m8TYOxZc9A7DjYB7uO9MDuox607IadhzmJImewdpO077/TNp50d2dnXDjjIKUnECkIbGjJKQketuwIvuzpe2hZ6yTBWU1X/F7mgWOFgxG82BlvvEqAa6UBE0Nt+p2bg5fkkeAWvIgVJDDuamiA+ZpdcLStMzjztDL5oTIfz5MrAi+CgFNPu2JmRxN85KCFTT8547K3ixj9WMcDTBoGddyPGuMYpWXTQSAPRQR0HGPJI4allCwE7NM8cHpyHwzrL4eNVkd8pCHDsk62ONXWEeVtHOi3sEMZgY6IlWnDSSylv7/oaSeRQ6mcgLW8NYvWlWolDe1X/o5N9jWTao4lVamex9/JktIFuNI652JypXeFALW1KzLbOaKPLtkYKouiS5vesUZxbKE+TMw1RUoTPfPO0HTtA823hsLgl9kwXJAAzeBUdIhMxzNxWWgdTzYnLp9UgJax+WgRI4nz3gnRvoZ1lf1CKtvFvmafmyi+AG1ic9Dp+1+hY92F7CM37PheSQxY7Nli6DIzgpmFIcwZxshGyeUEQ4ad4GKng6EfyhEXTGVvx6s4XzQAV0s5HYkHlVNqKFW60rojlVeyCTVuVF5JdQrVuOBGRTfUnemL/dv6ITTQDp9+YAR3Jw0Yy7QILAhQOUzAjLs+jakxS7bSnNPB6MNcpg9DsqOcsNaKwG/u2y6o5dAPem/F4BjPJ1t1LC/S7D5I/NIN7vReMFyyXVL10HOjmnOeccwfp70xIFvGNqu7rTO+ffkdJI71xj56d8r8U1AXlIlLIdm4TPUhi+fIrOe6N4jqTyFaF58VS8X67wrxuRdDScFZuJC0AbfLLqpjLOlfs41iaqBbUhxYfW0xduYkIiVkJtb4MnRNwoqFv2LN4gnICJiCXAavUAV4Rc/G1ti52Jk4H4VLFmLX0kVikmyGMCV4nSDoOpUajDPpoSJoviiNc3mFoJjWz2WHozQ3WoBXRUE8zuXFKcArliCLYCsriaAriaArgRSLiswYVKaHo5LA69zqRShduQAVy0lJ81DO3Y2RngRc01ASNU2AWGmM15MNXivHzcGZhctwKSANl/kFIODiJHiX/XgoMA8v5sR4iqHHfiqjk3iOLjEaRkVidJFi/72Oa3Ysv2w7Z0XiFY8ekMs4QaYUqyB5hKQAUREkas5dd6bQo5ZceycnaLz2NnTHTkUnv0Q8S3D4TCQZu5h0MlgpBFjZJEVWdIIwIc6K3iSZZxZBWA5ak9FrQ2oXlQlt/3hojZuIDq8QzNlbQ1dAl9Igm4lAWnO5OSw5waixGUEhFywlHNxFwvMl3bskqYDKZBwwrQV3Dx1894MNEpcOwra9g1F4pDsKD/fA9gM8ZNyF4MuV5K7IXM1ztnUlaCL4ehiia+3cYYXzp9nIsuEl6ConSGqSRuBhiVMbcJoDXnI6AgY92l5jhdu1zrhe1QMn9/RA0FwrvNy3ExmujjCScxoNhlrJMyjiShi86BmaERS7GxoSeFnj2L8UvE4SeHl3NMWHDtoEXgQyPCE8g00DSD054pQsDHiXFOlZeGQwg9epSX3w4wAZzAw1Ya9vhM+0TbFaywVFz3ZFGcFXuQAvRwFalS3p9yEAO/Wsk5jImKFLTMOi+mwIkFj38zvyMXzd5lI9t2EaGAF0riROCdAUvHrryUW3IZdzHp3G4nLNdohndDAy0YWGoyM6vf0JdKcsgm4QwVbEZjwbsQltyIa05PQosWxTpInklWpBdofVYItEAuFGKfc3OeZ+xKOHycZpEnjpNoAXwRXZFVORD85MZDI3NTOEKUMP2U+5gT4cbTXw1RAZVid2R/mxQbhW2R/Xz3vgZp01bld1kcqkENsATk3CI1ntcKvSRiFqmPFx1fYil9yNGlf8ScuKU72QnOiGrz+Qw8VSE2b6+qKhLDw9FmTn+D5MlT0UlmRTTWFtrI/fXrNGuVdPXJ7CA5zUv3dPkkSKo+lOqPbqhbCPneFk3In+FgYv9sY3BS9LAi9zIx5IZoBuXezx0+sfI2OyD0r816A+gEd2EigFZuF8QCapacJgTvHB6TdUpUzJwZLSp3BqDqleFkmB/dJQl7oDt+uvCai6X/C6fesGrtfX4eiOtchM8MEKv2kEXBOxYv5vWLlwApJ9fkO6/2TkcBqJkGlYH+6FzVEzsTVmNnbEz8WuhPnYk7gA+5IWYv/SxThC0HVspZ/weJ0gnU7jdBJBOJ0STNAVhnNZEQRepJxIlOXHoILgq5zgqzQ3kbYlEmgRdOUsFVKCVyUBWXV6JIFXEMpTfFG+ahHKl81HRcJclNO9nIv0JujyJgibgwq6JxbzjYJznjzwqiNK5olL6/1SccGX6JvWeWSLlNuFhxXzKBROQNiYA0eZF0f68Un8IjS8DEopjlPuaxAPW27cz+D1e0guds2KwCvdekBmpAQvNiJkzNnwsTGkl5pjBzQtzdGhz2BoDP8ZGgEx6BCVilbR+WgZuQGtIwpoPZ2MYCoZJzKCdxgsCbQ4zUELAq8WMZloE5lNohYqnd8iaiNaUWuybUwytH0joPXDWHTsNQA6BFecS8ecAMyYAICDIi1lFjAjADPiVh216Bog6w6xMeduMx75ZEbwyC54Ixga6sPaWgMffWaK8CW9sPXAS9hzsJ+YBmTnQUdsP+hM4OUmzc/GwMXgpZzfct+jBC8ytDwXYHlzaHoYUgAXGXDxudyVWmeuuHXOkUSGvJRhzA03qvphZ74Hhn9pDGtzLciN9OmZ0bOk94C7IEWwMIMXGTx3AyPM07TB0bZUWXNF+y8CL84JJMCrE4OXDjaNccflGV2FV0md0X/cYg8Xg5cyLx5/rmeP16Te+J7ASy7Xpt/EFI4GxhiiZYlVnZxxtANP7cIjwxxR9LQDwZYKZDEQ3QO8mmy7i+4HvPh7pPdCui5nHpcmRnZFBYFXBoFXLz0Z9Kgs8zvGFaalnLvM5NCn8qtnYolOfV5GR2rkaUYsR7skTplSQPZiA9mU9QRYeRJkcdoUVehiW8NAdR/g1eSYvxJfQwW89Ai8TAhoOPUE2xxTU3MqLxYksjlm5pAGNGnhlUF6SPBzRs3x3rh93g03q+xwo9IBN3m0aqU5lb3OQBmXQS6jVmQP6HMFAVmlLe1vFHuvOV3JrQoCNIazak4rQuW5dgDKDz2HyPn2eKWPNswNNaTvNieR7WaPv/Dy831R48lCpodvBpni9LQeuDzVkd4r1RHoT6Z4VPvVafS+Tu2OuW9Yw0bWiaCXG4YqNp/eIdElLTOEtaExPug+CImjvVAUlCw8U2Jy8UXpqF9Mda1vOs5TXdiYY04SOycYsJo7LJT1KB9bS/V0HYFXPV2j3icdNQFpuLLjBHBDGrfIHYx/9Y8z2d+4fhmlh3dj44oorA6ZhYR5vyJx9s9YNvcXgq9fkLx4ggCvXIKuAtK6sOkEXjOwLWYWdsbNRmEcwRdpb+J8HCT4OrrcFydW+QvoYp0h4GJvF3czlmZHopSAqyQrHEUcx5Ubg+oNSajZsAwVBaT8JajMI+UuJS1BRW48AVgMqrJJ6RGoSA5EZbIvKlYuQtmSeShLmINyuo/yOAYuBrGFqExcjJplfk82eF0MkCaNFcAVkIo60nn6AaXkehJ9K/PfiJdDSEHaStGLowSzJqIXo+k2hjie6oPpXvKiMXz9EZyLPTMi8aoHgZeKx4vTMVjQi2xBoMOjZzStrNDxrfeh5+kPnZB0tGrwXJHxIoPUggxRC5ENnaUwUCoGiw1cy6g8tIrKR2tab00gJi15Wx6dm0/n5InzWlMLVjMiBXpT5qLTK6+hU2dLiHQKZpzoklpvwotFBk54r5oVPFWp7JdTK5RHPRkat0OvvtqYNdsNG7a+gr1HnyPYIgDa70YiwNrvSsDFXi4GLg9SN2wTXq5Gb9cOnm6JJQCKuw1Vgaobtu8lNdmmbh+dx9+5owvOn3ZSgBcbXm7tPiqvF0t5bZ56hsV5p6hVTctbnH+KWtOcGLTqSD/4TLZFN1stGOlzLiPJayi6U+h58vvhbsAxXrYCvP49Hi8GDWl4+gkCL89OJhJ4/UTg5S3l+VJn9B+3mni8aMmzOlye1g2nJ/fEtwOMCZC1qVyYUgPFArYGJvhI2xiJ2nY43bYrqlq6imH4p9pyl6NjQ5ejmPvuXuDFcNZw7N1/W4Yt1c/Kd4HXleedI/DiZXkrO9pO30ngpfR49dKTw4DKKQM+2xpLgnoOJWhHUNP27fegNSsAOtFpeJZz1PGMDWRrWkaRvSG7ogQvVTVMl6W0P0p7pMYmqX5WFV9brKueo7yGAry0BHhZUbnQp/IgeYQ5B5zMzIyAwAIGBgSRplr44UsT7F7Xh6CpN4GSg/BcibxsouxRo6vcmsTgpfR405K9W5z3TZ0tELnhFOtchoUnW2q83arqje35PTDsUzm6mGhCLjOle6H3g+0nQYpIQ8Hl2MgQ7/Qww95fegkv0sWGbvInV5emMHg54dTkHvhpkBn9DWSbOG+aKYvfH4Z3Y/CUTXZmlhj/xqcihvlSaI6YOYBzx0mOC6pjlbMIKOpPVcdFA2QpPjetRyUpc+RdIei65JOGCno//iiqFkClEtnVIHX/buA66mqKsS0zCWv8PZE45xfEzRiPOO+xSJozDkvnjsPqhb8gg8Arj6BrbZgn1oUTeEV6Y3v0LOyKn4M9CfOwmz1fsbOwP3EejhF4nV4TiDPJBFwpITibGoKSjHCUE3SVZYejJDMUZzlgPjdaeLqqNixB9fqlqFq7FNUFSajOT0B1XgJqCLqqc6JRlRWJ8vQQlKcGoXyVLypX+KBy2WJULCXIIlUkLUAZqWKpDyoIuCqXB6JmdciTDV7nA+lH50lU+YWgH5Fn7xeZhcXLceePLr0U3H3I4q5EVlMqZ0+ZpObdjLwtW7GUzmda55w/ewm8XunWU6QVUMYGcAVrYs4z45tB09YeWkO+gY5/HNrFZ6NNFLU4hSFSwpcEYHdIabBYZORaRCmMIy+5W4DOa0mgJi0Z3BTXIWPKQKYVkQ7D+RFo/+HXaOfgAANzTnmgJyp+0/sZQizAy0hIjFY0aY/X35Yhbml/7DrwIvYe6tcAWzsIgiQRFB2gpehe9BBdjttFFyN7uxiaaP2hgZdrI3hVchcDg5eKgf0nxBWAaE0TeHEOKTLgvI4LrrhS0g9x/q7o49qJoFyb3g0OgGbJRMwEg9d8DTsc+1eBF9+jBF7HniHw0jDFBw66Co8Xz/+pmiT4ydGdXY0EXtPdcXpKD3w70ATG1Ghib6QZlwtqZNgb6OMTgq/VWq4EXx4ob+MqYrvOkvg3Kn7aESVP03PgZ6H6fBTgpewivCt4NdvXsJ3U/DzJE8bg5UjviQ1tZ/ByEeDFHq+GGC8qs9w9JiPbo2vlCI0PvkTHgAg8k0jQFZ2J1tQw4+TAHB/aIorsBgNYM+hiu/K3wau5reJ9ynXVc5VSgJf2sF+g38USPCsFd4+yzTS2MKYGHsnIAPZdOsD7VztUH3gBqOtFZcsKNwmyboqyR2WMl6LME1yVK6BLfHYlcUNMpZyqioFMxIPysez54m0Mb1a0pG0Xu+PU/t6YOt4CTp21YCLjwHsjer5UbglSOM2FqZEMgxwMkTOiK+q9qLHxRHc1SnGOF6e4iHd+x/geeN/NUPTQGBHoci+ImKmAwFduYAg3CxvM+Ww4jgWsxOUQgi6q5xocEcLp0Hzqpsb69m5SrYeluljRa0TXrvNNQ3XyVty8+IcAKjHnNS/VSPXftT/rcahwLVKi5iJu1mhETRslFOM5CgmzfiLw+gmrF/2M9IBJoquxIHQ61oZOw+ZwT2yPmoHCuNkEXnOxN2k+9hF0HeRM86v8CLqCcCYlkKArWBqlmB4uRimWZDCEhaAsJwJV+TEoJ/iqWkeQtT4JlQxh+XGoyotBdS57uaJQScBWQZBWkRFM4BWASgKvarp+3Uo/1JJqaJ23ldN62UravzoQVWtCUJUc/mSD1yWCLtZFUj29ECyOv1IFL1Upp4LgzNTCxSnU2Pcsiaed4PgwPkZ1u3JKCuW+5uDVSwFeUmwFt+AMzQzRycEZmt+MglboMjwdn0OGTwKlBkhSNXQNUhgoFUMmic7hiZjJcD3FAa3RLDaYZOiU5yivKVq2uWjHAOa3Ah0+H4729k4isJ5jzkxNqYIRU3Q093gpPhN0cQuIvWI8GMDMshM++9oMa7IHYs+xvig82INgSpr0VkhAl8KrxV2MQgRJBF1CArwIxLirUQFeO5QA1QBWLN5ParJN3b5mHq9/HLzouxTiDOsSeJEqXEU3xk025LUO+KO8H5aGOMHdvROMjKkFbWIgDJwAL30TzNf8l4NXJyV4dcVlb57GqqvC0KurAB6f7gpe1PofNpDedbkulQmuVM1EubAkELAzlOMjXTMkaTnhRNtuKCP4KqG/n6GolLsgSXfzeCnhSRWgHgV4KWO8ZPROCfAiu9PR1gY6Q76CgU8Snonlqa7IJnAMVywDURYBE4OXBEfNwUvM2MBStTtKu6K6jXUPj1cTNdglhRi86B4awYun/KL755hTcw7m1oWDXTv4zrVDzen+QI0HbpXZE3TZkmwIvJReLPZs8XRT9LmMPV+SB7qxfKqWV1XxeSRxjOI8XmfbUUrlmT1n511Rcaon5kztAme7DjCUsz20gEjwSvbTQiaHq6kGgj4wx0WvHvRuPZme3ka5K+6xO9Z844qeltrgpNQc5ytycjF4yYzQy9QGfp+NRkkwdy1m4YJvKtWdCuhiPSTwErNDUP3JPVZVdL36LUdx+09CK/7/PcBLNcyrtvQ01q6KQtyCnxHu9T3CJ/+IsEk/CMV6jcSSuWMIvMYj3X8isoOmiBivtaFTsYG0heBrJ8HXrhjJ87U/aR4OLVtI4OWLk6RTnCiV4Ks4LUQkRj2bSdCVGYrSbAKp3HCU54ShklS7LhY1a2NQmUeglRuFCoKyypxIVGRFoJygi1UmwMsflXTNmjUBOL8mEHWkGlJlcgCqCPCq0sJQnRYuuiSrMqKecPCiH1D8qNyFqPhBm//gqmqYYkK5rvzcROzRouU99zHgSeD1Z3Auds+MwmsevWEk55aR5Io2kxlAx9oGul+Mgk5YMlomsEHLpNZmJoFXJhkkAigGKXWGSmxvvo+NIW3jcxnaxOdmBrJBfByJDFwLauU+E5cLncCV0PiYALCLMwEAt3LMCBJ5uLkqeBmRpFgLzjfFfwuP0jQn6Pp2hAVyNg7EriO9sfOQI4GPiwRC+1wVagZQSghTdC9KxyrXpe5GCbyaq/GYvxRde+d2a5w/xV2Nj8njRRLT27DY+8UeL56ahoN5K6hSqHHEn6W9EbLYCU7W7QnOdcQzN5Nbwl3PnMCrM461o4qWK12qbP9N4HVcCV6O+tg22gW/e7qiZjqDF09XJekiz1XKwcekC2rE27klfkGNePvd96lck+dHVa4rtqvuO6+YP5XnUVXOpcr3Vu/ljjOTuuHHflT5iDABapAQePGoOtHtRZ87ywzxgY4cyzQdcIR+p+I2dlLQfSsSPQfugixpo/JsFODFv2WDVJ5dE91tn8p5SmA715qnpOHnbi0ykZe2dEZFKwKv9k7oq0v3LTcRMK9t2RntPhoCbf8EdIzZQDDFsVxse9gmcAONbQdLnd14xBLgxffC4JUD7e9/hb41p5OQ8mhxT4G+sT6srdpinqclLpztS7UrlycqSwRHt1mKsiaVPQIuZcxlw8AX3iZ1M6qW0SaiciqkBC9xrkLsOSu1I9Cj76mzQ8WJrvCcaAarzjowkXWm++R3g8ovvRcWBjoYNcgEZ6f0wCWCePXA87jEkMX3pFRX1FPZrJzSC3Nfs4KloSYMxAACEsGkLv0G9uaWWPzJSJT5rcGlYJ6aSorh4u5EqQ6V4qYbYqCFlPv+vkS9TXVoRWQO/jhVpaArQitVulL5x7uVEwb9fvkiDmzIwprAmYiZOQbBk75FwPgvEfTL1wib+B2ipw1D0qwRWL1wLFJ9fkWm32/IDZyM/OCp2EgAtiV0GraHT0chw1f0TOyNm4UDiXNxeMk8HFu2gOBrMU7zfIvJBGCcDDU7BKUEVqUEVhUEXOVZQQRYwahdG4XaghhU5zN4cboJ2pdNYEbgVZHNx3I3JUEagRsDVnVyMGqSQ4SqSJUpoajOiER1VgyqMqNRScvKzLgnG7xUCfp+wOvhSoIvCbyi8Vr3PgQpBF7s6pebQbOzFbQ+HApDv6V4lidhFgYng6QYnXhX48fbGcpYd9uveoxSqtdrdu3YTDwdlwWDRUnQevtz6JjbEyRyLAXHVCihi8UQJoEXB9MbGctgatkB3/xoidxNg7H7SC9wOogdPFpRgFdzb9U/LAFeNo8dvJqrIX5EiAx8HVX0pwfBc4wVLEzbQi7XI8PdmcDL4l8NXkqP1xB7HewZ7YhrXi447+mBK9NcSK64PJ3liEuejrjIU2PxNFiKpVIXPZ1wkafP8qRnROKlUrz9rvv4PMU1zns1v2bjOu8T+72dFJLWL3qRvF1RNLUbRvSTC/DiLjpj9nhxTiPhQZJG2jkY6OFjbX0kalrj+LOO9Pc7KrxdjR6vipYMZU449YwLgZgixush6u7g5Yy+eiYwIZtjYGKBDs+9Aq35IWgfm4c2HDwfy6Ol2cNFUrUJj0NKbxrpafqs/QOBl01nGBvzBPKGMBLe4Pb4ZaQ5qo4PJuhyBcqsqEwzJKmWqeZigFK3/W7i6ymv2fxcnrTdAbdKCfg4buyCI84eHohRwyxgKdeie+VRllR+5YaQ6xvgOTsZcka44dLM7gQ36gDocYnBixtBjWLP3J7xvfGRGzUyjHTAaY541DvHA3Kqo1FvfoxjvstxkUcq+qZJgfO+KmDlm03L5uClWifevzjmuoa+p9onlSBkK25cuMpsdV/gdevGNZw+sg/Z8YFImP0zQid/j8Vjh2LBiI+xePSnCP7lS0RM/hrxXsOwct4opCwcj/TFvyLLdyJy/CdjfeAkbA6ajG0hk7EjfCoKI6Zhd8R07Iv2xoH4mTiyZC6OLZ+PE2sIvlL9UZQugVdZXqSArsqsAJRn+BJoBeL8umicXxuLOgFfBE7s+cqLRhWnm+A4MIK1stxI+hyF6swoVKXRNVIjUclKo88ZMajJikd1dgKqcpJQnbeUtPzfBV7qfuBHJ+nl4+D63TOi8Ur3fgQz3Geuj45mlnjmxTegsTgEzxDNt4zYSIaPuwUzqMWZpWh1Kg0SGaI7vFdKuFJ+VhVvVwdddzuexd+ZQcY4FTpzg6HZ93XoGZuLqR44cFSqZBi2eJ2DwDlmhAyLSSd8PNQMWesGY+/RXtjJwCViuu42OpG23TU+6xHoCfF4/bXIyNP9ndreE5++qwdj/Y7CO+Gmb4b5Gg4EXv/erkavTib4yF4f68f0QvnM53DK8wWUTB9Mek4sS6f3xbnpfWi9D4o9++AsiZdKldD+kun9UEw660lLluIzb7/7Pj7vbtekpcq+s559UexF53mTeEkqndYXFZ4DcGTycxjWz1LEu3Drn7Oji2SSijLBiTs5JYODoQ4+0pZjVUcXnH3anZ6BPf1m9vQ8+FlIqSYYvE4++wjBqyVBXktbgi6CP5HTywVZ7Z3QR98EOvQ+dXLvCc2J89CBRzxTeW9JjS3uOuRYLgavpjZB1d78Q7oDvCZA37ozPWsOXDeEoawDPnxfhuM7CbpqeuF2BUMXx16pK1OPStKox9tlzrS0kbxn5/tg/4Y+ePdVHRjKO0BmrAszIxMYyWToYqwNz7cIhr174hI1NFTh5/GmVWkKXhdI1V79Ef6ZG5wt2sNEpiV6ZXgScZ4H853eg7F1TiQucUwX1W8SeKUL8GqoWx8ieLG3qzIoEyUBqbiw8RBuX5dSpt4LvJSbr9RVYmP6Cixd7InIaSPhM/4LzB/1MeYO/wjzhn8I3zGfIPjXoYic8hUSZ/yAlXNHI3n+OKQt/BmZi35F3qLxWO/zM7YGTMD2oN+wO2wy9hOAHYn1woll83Bq9SKcWLUIZwi6irNCUMJB9ezFEp6rAAKnhShLm09gFYC6tVG4sD6OlrGoJdWsjSMlojY/CVV5iSjPS0Bpfhwq8uJQnROPisxYlKUTkBFwVWTEoTyTg/EJtvKXoTJ/OSryV6CyYOW/B7zU/biPVtLLd1WMamTw6k+wogc9c10869oNuhMXoW1cBp6KJOCK4GHbZADJIHLyU15vNEi8rpSKkRJSApWq0WwOXSzVc+6UCMqPou+OT6d7SofOT95o5+QKHRMjCbSU3i4xybO1aD3z3GYvvyzHytTnsftwLxQecCTwcibo4i7CHiR1gMXg9Te6Cv8rcYyX+78DvETQrwVVJt2QucQDPZ15iiF9uBoYY+6/NLi+VNHV6K1lgT4WRvhugA0mvWSHn19ywK8v2ZJsaN0Ov75ojV9esBH6+UXbO/TLCyw6j/WiQorPvP3u+6Rz+Rrj1V5Tuc9G6Ge+n5cb9evzNpjwvB1GP+eEAfamwuvCXV0SeEmNDy4TDF4cB8lxSDZUQX2iY4lVGs443paeQxtOsuogUk0Ui0B7R5SLVA8kNc/tvxHHeJ0juJPAiz4TeHFS1az2juihb4R2Vp2h8dmPaB+RjqdiC9AqNhMtSCL+U9gIFVuijLVqZifUi2PC6FpCUmyY+uPuQ3eA12+Sx4ugy8BQH909OiJzlTtQ3ZfKC8FPuSXJTkhtuXoUEl2Q3K3JXZBcbkmVtF7TFSvi7ODmqgWZPidT5UEMRiJu8z+u+lg32l3MgcsJgTmOkOGHU5bcCUT/lBi83ESai3q+J6/uOPRbf3ze15TqKU0xVZIFgaOpoSG6WdsgYaw3zgdn4QqBFYfTcKqHOhXwkupYAi/fhwhegRkojsrC78dLBVCxR+tu4CVNF3QbN/64iCM712F58DxEeo2D3/ivMfvHD+H1zVvw/vYdzPn+PSwa+RECxg9B2KShiJ32DZbOJPiaMxLJc8cgbf5PyF/4Ezb4jMNm/5+xLeBX7AmfgiNxM3Fq2XycXr1YAFdRWjDOZYWLnF3FBF1nCcDKMvxRlrIAZWvmoiJ9ASqy/QmwInBxQzzOr0sg8Ion6IpH9Toe5biSRCC1bjnK1i5FeUESQVUSKjm3V3YcyjJjUJoRS9fg0ZB0bMEqlBN0lRF8lT/p4KXuB/3nJL18nMF+F3c1dmOPlwE6WFtA69Nh0A/KIOPHBocMFqkVx3fF8CiiPLRgGOPg1jtaoarifapwpfr5XuepE0NdpuhybBGbB83glej00efQMaPWprxx5KKxMRlBmSNkBlQY3TURHtEPuw89R7ClDJznbkYewdgNO/Z6iCD5JqMMG6QKSA9bfH2OKXMh8OJRjZzHqzG4XhhqdQb1MUrEpZTZ4HaVK+rPPAfP8Xb03DVhr6eH2ZpmONru35VAtRG8XDBTpzOsjWQwNtCFuXYHmOh0hIl+O5gatIOJQXvI9TtArqchSVfz8Yi+21i/k5DcQJIRbTPSJQDW43n7pASeUgNEMSKZwYtkSjDGQd9Kj7CNgQwfasmRpGmH08+6oZIgq+gZB5xsa0cgZo8q9ko9gt+xOXiVcBLVNk7IaucAFwM5WvcbAO050WgVtw4t4taK/IBNuxYZuMh2NIg/38OOKOEshuxYdCqejkxBq8g0BcSpHPd3JK6nBK9caH8/CXo2VpAZ60Au18DUCRa4UsKZ56k8lzL0sLeL47oYftj7dI+4rYcmBi9echekA1DmJuwKai1Re7Ybfv7REl1k2jCjd8bYTJ/gSxdd5FrwfN0ap736od6zKy5zHCLBT42nBEEXHtOIR4bA36c40P04oMK7NyI+dYK7haYYoc6NbDMjUyqn+hj35rso9l2Ny4EFVKflEGQpUiaJOk7FucEerzvASzrm/sXXbQyqL1+9EddrlXMzElwJ8GokL95269YtKUP9zWuoOLMH6XF+iJzxM/x/+Q7zRgyB93fvYsoXr2H6l29g5jdvY/6P7yFw/KfC45Xg+S2WEXitnj0CKfNGIX3BKKxdPAZb/H/B9tBJ2B0xFftjvXFkyXycXOmLE6v9cCI5EEXp4SjOiiSFoSgzCGcz/VCStgjFa+ahPH0RqjN9UJXhi7q8cFxcn0jgtQS1DFzrl6Ji4wqUbiDg2rAC5RtWonLjSlSsJwgjAKvMp/15SSjnHF+57BVjQFtNUEbHrVuD6o0pdHzKvwu8lEHwzbc/GvELlyGmENo1KwZvePSDDgFLuz4DoDsrEO0jGXbYSGWILkZp6DZBV1SuArqoJXlPgOJ9fL46NT+Pv4uluk0pPlaSMMRk9J6JzYaelw803PvASGZCFY0EXnJjzp1jis5W7fHrJHts2/McCg+wd6sndjJsMXyJ7kZOCcHgRdDVpGtRTZD9I5EioP+uoxqVxvPJEMd83ahwFuK5Irdl9sHgXjqw0WqPWZqWBF7/zq5G9njN0raEgxEnwFQMsydAMbIwhMzCiMTJJ+XgPEE8WKNx9oN/XqYiI7qUlNOYJKdtLGNxb+zhUsAVqTl4KcVQxl3EDvr6+ETTGMvZ89XeHaVPc/ejA4oVcV8ccM8Z7tU9uweVBF7OBLwEeLQ819KN3hlHZLS3g625DZ4dNhrtIpMh0syQnWkZw6MZVWyCAC2yHc3hq8FONFODVywd7RJz0CkhG60JvNiO3Wl/7lPiHnjJ6SRyoSXAyxr6BOcvDNTEjvW9CHD6EHRxNx93+VFjpYzgRwTDK8HrnyzbDF9UZnlZaQnUOWFThgee761NjVMdehf0YMqDAozkGGyrh5Xfe6DGqy+BjjSClsGLl48LvM6zt2uKE2o9e2L9uD740E0fZobaIl0HT4ptZmiE/vZOyJg4n+ox7mIk6BLdiTx6Xxp5qKxTJT2MrkbpXO7GrPRPRd2G/cB1jtySIKv5RNhK8OLNly/WYmtmAhIWTEDIb99jwchPMeO79wm6Xsfkz1/FNFrO/PotLPjxfQSMG4LISV8hfhqB14wfkDxnJEHXaGQtHo11i38i8BqPneGTsC/GEwfivHEocTaOL1uAEysX4eQqHzGy8TQB2JkUPxSlLUZx+kIUrV6AsnQ/nM8LQ01WICpTfVCXG6YAr6WoWb8M1ZtWoHLzSpRuXEbgRfDF0LV5NcHUKlSsW0EARqJlFS8LlqM8n7YzeJGqN6WhZks6gdu/DLz4ZfmnwetyaAEKCbxe79YHGjJz6AwdgY4Ra9BCeLsYkiSJGC8hBiCGsX8KvFh8Dndx5gvDzBnuNUNWQnPIV9A17wyezkYkfqWKyNBIC6+/Y4iMtQOw41A3AVw7OeP8fu5mdCMI605LxYjEvw1e3A3JUvWMPUj35F+B15MlHu14rdoe1znovsoGvxcPxJTRneGs0w4zNWwIvFz/teA1W8cCroZa0rRYZlKKEpmFCWTmJpCLCYd5dCDnjXucImAy5QmXJfhiCGOIUnq4lMClCl5i/lI+VwW8eDtfy1LGni85PtAzRYI2PYe2EnwxdFVy4Ds9G/4dlVL3DP+uJPByoWtzYL0LKp7iGC8HpLS3hbV7f7SbF47WsSkilrMVN+5EQmVVm8DQQ3ZAVfeyPwKQaH9EOvRWbYRx8hY8K0BNqWbH/6XonGbgpfnDZGhZdaFnSuVgsiWuVA7GrcpuuF3q2gheItXDP+nxai4F6DH8VXdBfXEPTBxrQdClDTMDTitB7zq9W6ZGOvi2lxwHfu2Fq14euEjgI3m83B4teHF35nQXSU32uYncYhendcWxSf0x4XkL2JFtl8nJxlO5NOJGkqEufn7lA5xbvFrMnyh5tLIJwLJxmerRywRezVMqXXpI4FXnk4rqsExcOVIsehbF9D9qwEv6R/B18waO7i/EUv9pCJv6PfzGfo45P3yI6QRaDF2sqV+8hlnfvoVFwz9A4FgCr9++FOC1nMFr9khkzB+NnEU/YS2B10bfsdgaPB6F4ROwJ3IS9kZNxr7oqdgfMw0HY71wMN4Lp1bMR0myD4qT56JozRycS/FHXX40zvMIxgyO9VKA17oE1K1fKhKpVm9egeqtq1BOAFbKnq9NK1G+dQ3KN9M2grDKLcm0XIOKDaT1JIKs8vXJKFtPcLYpVXi7Sgr+RV2NDekfVLb9Iwpfi0LuanTvho7uvaA3NZgMFBm1OFUjxbER7OlijxeDl9LosZobKFU1vUZTqTtejTgmI4q/j8CLvl+0iAkK28ekQXfqPGi5ecBEbiA8E+yCtrfvBP+Qnig81IfARjlykbsXnUXXngRaCnASwPQX0CSO4eP5Wgxq3WmpACexv4fimk6N2+5LdM27JVB9wuDrNrWYb1Q54hZBFzhguLYbspc64xU7Dczs0Plf7fGarU3gZaQpwERuTmBjLoecwEtubkogxpMNM7DICXoej6RZAhi82BtHIjCUIErK1C0TmbsZvlTTqihE4NV8mwA5Y2lQSmeZDB/qmGKZliOOdiAwepqD7e0VqSY4wSpPOaR8ZgxPdz7L+5WUpsKV1jnAnsCrBceR2WJFR2c4vjMcrcLYG8VhDdSou2sc1t+zIzwQqGVYOiyTt6Jbzh50jCr4e9MDqUoJXdFSXrFWtK3D8Mlob26O/t01UJjdDajrgRtUhm+VcXyXsvyw16lpeXpsYvCr6Ya1K3ugr4suTAm+TU0MxfvAIRtOxh0w8zVjFPM0Qp5ScHvtdHeRN64pFD1kCfByhpQyxUXAVt00D1ya3h0V0/sh5AN7dDfrACNDnoOSY3qNYUjvrrOlFZJ+mIqLPOciA5ECvNirpXRisFTX1daBf0sSeNX6pKBm+UZcq7moyCJxD/C6fQN1ZaeRmRiMiBmj4T/haywc/SlmfP8+pnz1huhmnPr5K5j+xauYLcDrfQKvTwR4JU4h8PL8AWtmjkDqHIKvuaOQO38U1i4aiQ2+I7HJfxQ2+Y3GZr9R2B44FrtDJuAAAdixpTNxLnkRKpIXo3jNXJSkLkR1TowYwVidF4yytMWoTPdHTXYIzhfEiG7GavZ4EXjVbCPQIvA6t345yjavQXVhOsq3rEEpfa7cTJBF0HVu3WpUEGiVE2iVEoAxbFVskLoZy9at+l+M171FL2jYegKvGDzn3h0d3ngXugEr8SwHonKi0wbDQy3Phi5GSU2M0iOU6ndKSRJpne7tmdgM6PrGQ/PV92BAhkPGlZC8Iz4aYoq1m1/GngM9FeClhCRVMUipgyF1ouP3O5DsSZz/iwCOYUx0Vaos//Z1GbzcsHM7gdcTP6rRnuDLkQy3Na1zy5kq0wN98NMrBpjdTo4jbf+9ebxma1vCkQy63NgYMqqEjE0MCGQ4Dxx7jei9IsgRSRofg/i7eckeN1WJmEYOpjc2giHBGOcxag5Yfyn624xlcjjocoZ7OZZo2uPks1JQPQfdVxAgKX9LTjVRxKkmeHLtB+2CZOhSgJeYLLuFC0pa22Cpfm90HbOQyjo36rhxpQgpeAjiBmLL0HQ4pm7FywV7oM3QFKn+2L9UA3itp2UuWtN6h+ETodXFFCO+kOPymQFUhh0IvGzB029xY0UqO+zxejLg6zYnXq1yQ9Wh5/HN+wTrRjx3Lecgk8FCwJcuupl3wuKPnFHi2Q9XPDlpqfMjDLJnuHMXcFc73U2x9EDd1G7iu6u9+iLhy254zloX5oba9M5L98nd5YYGBni9R39snxGBi8FZqPPlLPI8Mwt7vNirpRLb9VDFgJeGKr9U1BXsxe3rPONiYzdjc/C6TVh268967F2fivj5ExAw5XssGPcFZv/4MaZ98w6mfPk6QReB19BX4CnA600sHvEugsazx+sLxE/8CkumMnwNwypvArAZ3yN95vfImvUtsmZ/hZw5XyF3zjdYN/8HbPcfi2PRnji3ehFKUnxRsoaga+UCgi4fVBVEiimBagqiUZ7pQ+C1CLVZwajKCEBNXgRq1yeIORurN69G9TaCq40rUEKgVcrdjDsIvDatQilPK0TgVbUxFaUEXuUEXOzt4vXivOUoyV+J8nVr/gdef60sXA1eRy9vHPr2fB5tv/kBnaJS0DaCE6UqwStPIRUj9A9KFbxaKcGLWrKtSB0j0qHx7ThoWlpTJaQDO/tn4B/aDTsODsDufT2wTS14/R04IglPGQOXEy0dsGM/e7YYuFh8Lf4OOk54wlS7Le9DqukknuCuRtYt0V3Cw+MJwModcP1cT4SMsYCflgxHn5Eq11ICr//GK/JPSQleJ552wSztznDSN4IVwZetUUfYGpJkWqJbw85QC1bGWuhsIi2F5AopP6vqEe3j4GdVWcs7wdqoA7rINGAu0xFeC7Vw9Rcy40rMyAi2eob4QNMUy9s74czTbihrw6kmFOBFvymnmjirAK9zDwxeSo8XJ291IfByR1FLByzv8h+4eEUQzEjxoy25rDezAQ+mbDESukVoBrpn7sBn2/bDIIG20/UfyJ41Aa88PBubi07f/woTRxnCFlsQ0HQn4LLCzTJrCbwqWZK3+EkBr1si2N8ef5T1g88cO1iZGUBmbAozE54fU49gnBoZchN0tZYh6CNXlHr2Ep6vC49sAm26NoFXnYAuCbyqPT1QM6MHqmf2xoqvnPGyA+ccM4CFiQUsTUxInODbWEx59NPrH+NMwGpcCKK6jMCrsTtRqt8ePnSxCLx80lAdloX6A0ViKCN7u1TVFL1uoKbkGNIiFyJ8yg/wn/AN5o8ZipnffyC6Gad99Qamc2D956/C++vXMOc7Aq8f30Xw2I8R/vOniP11KOInDEXSpC+wbMqXWDHlC6yePBTJk4dgzeSPkDZ9CPJmfY0tPqOxL2wizsTNQMmy+Ti7YiFOLV+AM6t9UJFP0LUxAZXreRLsSAKzuahO98X5nHBUpRF4ZYegZn00arcsR+32TFRvTxexXSXrl+HcJgKsbakCvIrz4lGxfiWqNqUQZBGUFawkyFqNcwUrcCY7ifYvo+0raLn0f+B1L9UTeN0IJPDyjESvl9/Ds5Nn4um4TLSJ5HnQODu9MvbqXvFXj1aq4CWNAatFAABkwUlEQVSltGDwolYxLZ+JL0CnST7o4NwTBoad8N77hsje0B+FRziYnuFGFbaUagY/dxXHgxF0kXbsJYjb04/EcNUdW/e6Y8suD2zb1xNbDzCQudAxPWnf/YKX4l5EOol/g8eL47zIaPP0JuV0r2W0rcod64McEEuV95E2PBWMBF5PtMeL7k9a58pfAV4a5njJ3BA/v+yE+e87Ys7b9pj9ti3mvOWAOW/SZ1rOfZP0hkK8rvpZVY9g3xzFPl7yvcwWsiPZ0H3aYRIdM9hZrhjZyEClpsvxrmKvHkkmh5WejODLDMs6cV426XdkyCp6xlEE3ovuR9Idz/R+JcCL48i4K5OTp7rjLP0eSxzeht28BPAUYVJYwZ024EHE3q7WkQRL4al4Zf0eTDpwDCZJ1JgkuHuKA/fVnHNPcfgFw1f0OjGjBoNXx+9+hlsfY2zJonJbzSkcrAhueMYHnn6LQIfBi+Mi1ZSnx6Fb5V3E6OSbVa7IS3ZAV0cdkYhavDNmegqPqjnkMgN0t9TFvA8ccHpqP9R7eShmT+BuQBJ3B05VBN7fAVP3lnSOO8GcO13DDZfouvVTHWjpQJ/tcYGTAs/og8gvXPCSvRYsjDoputbNYWFsQgBmTI1sGWzNLBHw1ThURWShLkiCLmV34qMN18lAtU8KKpeuw/XqSwK8iLZwk3BLEidJZT+XiPzCtcu12Jm1HPGzxiNkwlfw/eVLLBj7GWb98D48v2HwehNeX72Omd+8gdnDOLD+XfiOfJ/A6yOE/fwJYn4dQuD1KRInfoYlk4ZiGS1XTPgIa377ECkEXlmen2H9/GHYFTQehyIm4XjEFBwOnyxyep1avhBlWWGo3pCEyo3LUUbgVZYdinMr5+B8VhCBVwgqUhagMmMxHROJ8zvW4PzOfNTuyBJdjcXrlqJsSzIqtqdJ4JUTj3P5SajYyB4uhiyCr7UEaPnLUJSTJJZiPTvxf+B1L3Hr4GZgAXZOD0GvIcPwzKI4tCCDcj/xE49FHGyrolbxa9Fhfhza938ZcpP2mDOXYWagYo5FKVnqtr8FW43aRsC2Y78Dtu5xwL5D76CoZBp2HRqKTXsHYNve/+DYqXE4UjQSGw8SiB20pnPYE6b+Wk3F98Mw6EL3epd0Ek8afFXypLwkbrlzsDAnZqx2wZkMd6Q6mOBIK44Nchbergf2iPxTYjhkiGjJ4OWKmR1M8YWdLjaP74Wq+YNQNrMfymf1QAUtK7wHiaSNdd59UevVV4z4qqZ1Fq8316PYV8Pbeb/iM98Hq86rF2pn9cURzwH4ob8JTIy0BUSJGK47AOve4kB8uVwuUk28r2WEJE17nH6mq0hwepbA69SzUuxXZUsHKfcXgbbaZ3sXCYjj4Hr+3MaWxCkrnMW8kUvs34HNfDLU8fnqy/wDqiVBV6vwbLSMWIFhO/ch5kwZHBi8Iti+rb3j+L+U8HixTaRzY/PROj4HHYaNxSvvWOLcXg9qiLBXqzF4noHryYIvngifPV7cgHLAyW2OeHWgDvQNDWFEDQ+ZhSGMaWlmxnPhGkJPpg8Hcz1MfMkK+37pjvMzeuGiZzdcUgEvJUg1h6t7SQle56d2pWu4E3A54QpB12W6bp23B45OdIXPu2bo3UULMkNdmHCuRgGGMpiLyfnl0DMyQDdrB6SMnYO6iGzUBqYL2Ho0Hi5JFwTQ8dyPBCEBKagq2IPbNxiv6H9NwOs2rt++RSx2g7jrKooObseagJmImz4KkVOHweeXoVjw0yeYO+JDzBj2DsHXm5j57ZuYT8C1cMT78Bv9EULHf4LwXz9F5G+fEXix12sIYn/5BAm0XDbxc6RO+xzZ3l+iYPY32LLoRxQGjsX+sF9xMOw3HAydgAPhE3Fi6WyUZgShOj9WxG5xPq7ygngUpwWgLMWHoCsYtVn+KE+ZjbKMuahcH03QlUbQlY/qbZkinUTJumUo35qCim2pIr6rKDsGZ3PiULZuBc7mJgkV5y8RyzPZCQ3bzmTF/w+87q0sXA/KwzbPUPT/djI6BKdJLU9hZNhAqTFAj1PNwKtFXD7aBy5Hx/+8ga49tbBsVV/sOjyAoMYD2w+6YtuBrgRQ6uDnr7V1ryu27HHG5l3uOH76N9y8eRi1F7NwuGg6SirDcePGXtReSsaGfa9g4z5L+h4bAXn8fX/9nQpPnGJUY91pRzLcLmQcudWszmg+ZlXaCvAS6+yV425HajVfLOyL9X3McVRMfCx1Mz7R4EXQJWLRWjuggsDrJIHXrPZmBF762DnWFfWz3QhoqFLxssXF6bSc1hWXaHlJTO/jhAteTjivEK+zpKl/1OxTbP9v9yl1cboT3YsT6kmXpznjyjRa93bD6akeGNHPAKZGWg3gpS6o/q/E3g5TuQwOunoYomWK5VouONauK/2enGqC53OUstxLqSb+vueLwYunKiprw+8Ke8+cUNnCCWts3oH1vIcPXuyl56SpWpHLsfjQMey6fBWDVhXgqVCe9uxBvotsIk/UzXFisQVoE5cDjR9/xOc/WKL+dF8qD9wgaSwzSvAS0PWEgJfwWleQqhxRe9QD33xsBj1DAxhaGBB00TtE4GVCMib44kEbhgTjVsaa+KqrLlZ85Y6T0wcR/Pegd9MN5z2lydqVUgdZ6qQ8vlac70bvO0GYV0+c9XwOmSN7YUx/girTZ8UUWIamPN8uv59GMCXwsuBGhQK8Brp2x5aJ/rgcmoO6gDSCogcZoXj/YqgT4OWThqoQWj9YxI4uAVoc16UKXjcZuvAnLlSextoV0UiaNQEx00cg3PN7BE36Got/GoIFIz7AvB/fFxLANeZjBI39jKDrM0T88hkiSVETPkXML0MQPe4jRI//EAkTPhFdjTlzfsT6xWOw1X8cdhNs7Y+cggOkY+zlWjoHZ1cvRHlWCCoLYgkQk1CVn4iqvFiUZQWjKNkXVTnhOJ8fgpqMhahMnYeqTF8Cr0TUbU9F1fZMlG1JEdBVzIlTtyTjHHu4aP1sbhxOZUYTZMXhtEJn8xJpGY+TGTEoyk1EcV4STtE6842Cc/4HXur0e1AutsyKwcBR89EuhAzMvwi8niLwahuRjPZvv4MPP7dAwZaBKDzYm6CmK7YfIPDa/yDgxV2MnO+rPy1fJn2I0qpEUZCAK7h2sxg3b9XS+lVc/fMI9h77hSDteRTuf4HO7UPfSeDF3ZwiYSsH3Te/Pkvh9VIFr2oGL/Z4EdQIA86A09x4PiYJ8KL74nXuZmT4qnLD1QO9sfMlSxx72lpRuT7h4EXiCr+sFYOXE063kcDrY3tTbBrbHRdnuaKaKwRPe0VFwdOVcHyLM1USHGR8p3j7P7LPk7aRePSXtGRI7I5jU3vjh/6yJuD1dz1eLD7H1NgYFkZyWBvI8Z6OMeI0HXCsLcHX084ETXYi/YPUXduYbkLdM1an0ibg5SjAt/YpR6R2eQdd5iY9OHg1dE2SPeBuRCEGJNoWvgbdV2ZjY9V5XKISO37LATwbmkL7OYyCbRwfpxCfozzvbhLH86jGdWgTmwXtUV9jvGdnXC3pLYGXSplh4JL0pJRjZeOJA+wdcPlsD/w6xhpGMgPomejCxFhHDNgwMmUZwZigS8aQQ/vlutrob6aFiYPNsXZEV5RMc0eVd1d6Jzku6++DVy01Zmq9XVDt3Q3npvXG1p/6YPZrtnjRWgsWhhowkOnDSG5I308AKAaR8ByYhtQwoPuSGUHbQB8vd++HA54R+CMoG3X+qQRGaWrrt4epSzzvI4FXXfxa3Ki4KMDrhmp8F0HXLdH3SOB1/SIObsvGcl9vJHn/jOhpwxHi+R3Cpn6HkN++hs/oTwi4PhTLwJ8+RfC4zxD+8+cEW18i5rcvEP3rUEQRdMVwd+PPHyP+10+wbMrnSPb6BrkLRmG933hsDZqAnWGTsS/GC8eS5qJolQ9K04MIsiJRvS4eFeuSCL6WoCo3BhWZwTiXshjn0gIIxmJRS+BVvmYGKlMWoCYrFNUblqFuWwoqtqxGycYVKKLzivKXiFGNJRtW4tz6FQRYsTiaGk6QFY3TWXE4mRmDU1mxOJ4ejWNpkQRk8TiVSZ9Twv8HXn+ly8E52LggCX0m+qBNOLUGuavxSQWv5iJIfDY6AxpfDMHPVJB3HhxAUuTsEhnqGXwUgfANwHPvrsdte12xc19/lFfNQP3lbFy4vBN/3CijIsWtGO63l0Inb9++iVu36nH58n5cuJiPi5eW4cjpr7CZvm8b5wvbz/nCGL7Yu6UOwBrBq5bA6zaBl8gQX9FZ4fVyIjU15o9TovXO62VkwDlHUZUr/jzQEwfeJvB6pouAGZ54+Zxi6hl1le+TIAYvDq6vbO2MoqfdMLudKT6yNcTGnzxwydsdNaI1ThWDCPblYe088kpRaZDuVtE86n2Sh0DqquH8Svz5kqcHTkzui+/7mxB4PXhXo1LiPKpspVQTBviQux01rHGorQNKWtsLcJLA1UmkmlAmWeUlA/e9QYzjuxrBq5LAi7XS7l10mbfkAcCLU9xw7CcPuGFblYsWYTloGZJJSkObkBTYLM2Az9GTqOMaksrtntp6vJe5BZpRaWgRnkpgloynImgZmY4WkVloxbGtd4UvtoksapjG5ovBR3qjh2G2vz3+5Ozw1Tz4RNE4aRCXX9aTAV+3yp2kcIFqa1wt64p53lawM9GAtbEmHOQasJdrw9ZYGzYEYfZyHTgY69I6ywAO9H65GzyLd6w6YMGLJlg/zAnFvz540P25SW7Y/KMr/F/tgo8dNNHd+Bn6jvawNdER92DPM2PQPdnRvdnSPdqa8Gce9KKLznqa+KA32Z7ZkbgSnI1aAq/zJK7PHl7aiOZKx5XF6ajzTUF15nbc/uO6qAlucjC9qnjr7WuoPrUfubG+WDL3ZyR6/4RYz+GImv49IlmTCb4Isvx/GgLfUR8hkBQybgiB11BET/gCSVO+xhJSwqTPkTT5MyRN+gzLp34hoItHNArw8h0ngVf4FDEx9imCruK0YJRlRaJmXQIBVzxKcyNQnhuM8qwAgq5FKEv1FZ6wuk2JqM7xR+kKT1SmLkRlZhgqCuicTctRSgDGQfVF+UkoyluC4nXLcaZgKYrXLifgisOh5DAcz4jCyawYHM+iZXYMjqZF4EhKKE5kROIo7T+6OuR/4PVXuhKSg/WLlqL7VB+0YiNEwCUFr/8LwIuMYJuoDJiM/RYLovph95EBBDoEMwccJfAS0MW5t5RB7/cHXlt2DUBldSQVqwtUjLgNw4XsOn0WkZRMXSKg8vZNLmQMZFfxxx+FOHjqG2w54IJtB53pHrqikNZ3Mnzt7UXXbh54T/chguutUXeaDGIDePHIQTbWjqTmhvzxSbTe+X5KbUQA8U1qNd883AunPrXF8bZdRNzUkwxeSg8Ne7qUXY08WfSiTp0xxM4Am37qissEXnXTCLpES16SKng9TjFoXSDw4nn0JAhzxpXp3XDyIYKXqsyMjeCkp4OPtPSwRMMWJ9u4E3S50jN0Rrl4hgSxtKwkCDvzjBNOtv2LVBMisJ4hzZaWBL4tpQEOy+zfhdUDgRcHu/Ok/Sl4NiYdBol5cFi+Hv2SN+G19K0Yvn4PVp+rQCWV0z+omN68SeX31g0cuvQ75u49hU9zd2Jw+kbYr1kPg+Vr8Ww8T8idLl1X7fcxdHGjlMErD63ps8HoHxAQ1R03KlzBiYXvLDdPFniJlDB8L1W2uF7qgvxQZ8x71x1z33PFwnccsfhtSYsUS993nODztgP83nGA77uOmP+2E+a94Qz/15yw8j0HHBjujLqp7uK9VPfO3l3uODbGBWkf2yPodXvMfssZs99zwoJ37eHzjj1837Qj0Tpp8Vv2dD/2WMh60wGLXnPBvFftEfHZSzg1OxhXAjh3Vyou+ZEIuESQvZp67r9ThujKrF+chvJg+p59p6SqgP4xfKmCF/+7dqkGuzKWYvXC37BszhjEeY1A7PQfhWIIvKKnfIfwCV9K+vULhI0dIhRB4BU/6Wus9v4RKbNHYPWMYVjp+RVWTv8SqbSeOfsHZM8djvyFo7DBjxOo/oZdkdNwOHEOTq72RVFqEEoyw1GaFSEpMxBlmezlWoiSlIUoTfVHZW44LmxJItjyw7mlnihdNR8VGSEEXnGo3LAUpeuW4mxBIk7lxOB0bjwBWCKOE1ydyonDqexYHE4NwxECrWMMWRkROEnHMXgdTg7BiXQCsDUhOLIi6H/g9VcS4LWQwGvKYgm8yKC05MSDjzGFxH2LjGDL8BQ4zxqD6LSXCLz6EfAweHHaBwIvAV2qHi8We6DUwZfyGFds3tMDJ07Pxo1rNVSMOE8LgxcDlgK8RKtGucr/uYaa2gJsP/QmNh20UYCXBwoPuhF8EXjdbVJugrItmy1RecoON6udRWtUCmDnYHtuQXe5w3g+LolYFQYv9nhVWNP9WuHWsW4o+doeJ9pZC/BiT5IU//NkghcvGbwkz40jip/uCp9OVhhib6gGvKTcQk8KeNURbHGW70bwcsLl6V0bwIuD69lTJWK81IDU/UtG4MaBzEYwF54OfXykbYaVHbrS8+qOsjY8IlHRpUxLfp5nn3bCaYKve3YzC/BypmPsaN0RVUrwcngXnf82eCkahQReT8Umox1Bk03KVrxKsDVi1xH4nK1E/u9/UrNJ+nediui1Wwxe10WRPUv/Sak8jxmHzmDI5iPomb0f+kkFZPO44cndkM2/j6UEL7pP9nhFZUNv5DAERHrgehmB1x3eLhYD15MBXUJVbE+4q9EZN8/Sb5fohqpZL6Ny7gDUzO6H8zP7K9QPtTP6oY6W52fRckZfWu+L2pkDUD1rEKq9B6Lai46Z3kuAl7r39d6iMsX5urx6o4auXTWLrjuH7oG/i7/TW1Idi+6jhsT3UzNzIG3n7x+Ao9Pfw9k5/rgYkIPzBF0X/VKagNfDDrS/5MverlSUL1uLa/Tu3O3f7Vu3UHKwEJlh87Bm7lisnD0KiTNHI85zOOIYvqb9gNgpwxD929eIIsXT+lLPH7F0+g9Y4TUcyTNHIn3uaGTMG03L4UidOQzps75H9vyRyFswCnm0XOczBhv9x2F78ETsjpyOA3EzcXjJfBxfsQhnk/1QnOxLoMUZ6/nzApxLXYjydB+UpgWidm0c6jYnoDxjEc4tm47yZN4XhKr8WFSuTURxfjxO50TheGYIjmeF4VQuAxZBFYHcqZxoAq9QISV4sdfrKMMYgdeR5FAcWhmIQysC/gdef6VLoRJ49Z3ig6cj0sHTADWC1xPu9SLwahG8HM+FjUfyltdFGolCAqhChq79PC1Qc08XQxeLtgkvGIsD4vl4ju3ywNbdHti2/xWUlMdQA5kK2O3ruEm6JcImpV584U5u+McDiP/Excu7sP/ECGzaT9cQIyp7YOf+7gReBIKi61EFuBTi6YzWrjVHyVFb3Krh1igBjhjZSOsiHoODYdUY0Mcg4Y2jyuUWLW+RAb9dYw4cd8XZb21wrH0XlLZ0fPLTSZC4q4w9cxUECUVPu2NeB0t8bGeADQxeXgReU59c8Gri8fJ0whW6x5OTe+O7fjLIjDSlOewUAMUjFQ0M9aCrpw1DgicxhZAKYPFnpVS3M3gZ80gykpwTtdJ+a0M5PtCyEHM7HmvHaSEcRddj0TN2BGOcHkLpSbyHGsDLXgBbU/BaKoEX58lSlboyL8R2SSGCoZYEQ8/GrkMnAiId2m+5bD0GZ23E/AMHUPT7FeGr/pPKcB01npLLyvH5xh3otjoPZgnp0InNgkbserSLKUBrES+mvHbz72wOXpnQG/UNfCPdcaMBvFRBiz+rg7HHKGrI3eLRydTIu1FMzz/OnN53B1zydMRFRdb4S0LOuDDViT6TqCHCaST486WpjiL1Q/0UTv9AxyvLBr2X6rrK1Uu6Xj29x5enOOP3yQ64MtUe9dMc6Dv4e/m7FFIcK8VZuojvqKd74Ps6PPl1nJztj/MBeajx50mrU9TWb/+NGN7q/EkBmTjvm4ayoFRc2nYEt/+8IWoApYeLP4jebFr541INNi+PxPI547Byxg9YPuNHJM0ajQTvEYgn+BIi+GLgSpz2PZZ6D8dKgq3kOT8ha+F45Pn+gnxSns84Wo5Dgc9PKFhMouXaxWNRsJDnahyDTQRe20ImojBiKvZEe2Jf3AwcWTJbSpi6imBrzQICL4auRSjP9CXQ8kN5NidKjUf1xhicXT0LxUumojyFj/FHOcFWeX4czuZG41RmMI6l+eN4WgBOEJQdWeOL4+nBAsQOpATgUGoQgVc4jqQRhKWE4NCaYBxODsbBVQHYs8wH+1f6/Q+8/lIEXhupxTlwwmK0DSfwimVD9i8BL7rHlv6xeCNuOLJ2vYydhwi6CJ4KxXyM7GliL5YqcKkHL5Gri2Bt2253HDj6GqovhOLGtTLgBhUwMtjs7WLw4k5H/h/Dlyht4h+t3/6TPl3A739swpmycdhxoA9dj+6B7oOha6eI81IDXge7ISvLEsd3E8xUO5BhJOP4JI5qVIjB60aVHW5yy7naEjjZFae++3/tnQV4FcfXxiuUFkuIy43iEiKE4LTUvf96qaEtVtwlBBJcE0iQQBR3i5HgTiAhELS0UNzdWijwfuedvRsu4VJF0u+5y/OyeyW7s3dnzvzmzMyZ8thtBC9WqAUdvCh65o4LfHHgeIiVNz6tzDFegbgq4EWDX/DBSyqhUKmwJG0/BddCq5c94O5mDyeClICTq0ELqPrhRx+gQ8f2qFO3Flxc78IXI94zNpKXN2M4aRCmgxc/8/RyV5/xfQPP6e6Gcg5OaGBrwGx7Xxx4IQDHnq4o4FUeP79AD5YWZJXP/oHPPw+8tAH6p54hsGldjQq8phrBi+X6T8HLVEYbpaBJ4IhdhTEpeGribNjHTUWvjVtwWipKltqkYydQY458Hj0bT00Sxc+X6yxWg+o5tOJpdiMSru67hvHc6nMNvArFJ8O27fcYGFERvx0J1Mqugi52LfJYB6+CA193pOyqsZqnK+HXw1WwN7EUToYK9PSrhot9quF8Hy2+1oUQBjbleEKCjzauUIMvyYuSB7UxhpzcwSWFjF3yInP5Nr8UoKnvMqSE7Ptof3fuvrUa7xf/9lJfH5wJDsCWHp/ipwETcH30MlwOT1GD6x+2l4vnOyPQdTYqRUWqPzl3DW6euqhM/507kqOM4MXaQAVOvXkNB7avw8KRvQWsvsP0vk0wPaylBl1hAlxhrTGlX2tMFU3r10pB15xBbTF30A9YPLw9loR3wfLI7lg1tidWj+uO1WO7YXVkV4GsrlhNCBvZAStFayO6YJN8njmhBzZP6I2tk/oiNyEUu6b0xYHpA3Bw9hAcFPA6khSBk+ljReNFE3FmhUDX6ik4vjwaP8/qi1+m9caR+UNwePFoHFw8Hr+kRuOnFIGqRRHYMz8cPwtk/bQwCrmzR2DXgjECXZHYPHs4ts0fjd3y/R0LopQIWrnzI5EzdzS2zBiB3AWRFvD6M12ZkI61g6bixbaDUSw6SaCLBihVgZe2PqM5I/SkRQMrezGChQS8Pk78HsuyXkR2rp8Z8MoPXRS7H03Bix4qAa+tgdjx44e4cm2OlKTznLJibMro0KX7u9QiESxzsvGdG7K/ilu3duDg8WA1I5IhLehxoydNuyb394LXlp1BmD+vNDZlVMQN5eUSw63Aq4C1lI3KA6+T5eRYWs/7a2DH9xWwo0g5AS9WrqxkC+7A+rtQIOAl6cwpWhVtrD3xga8z1nb6j4FXv4q40r8GTk7ugrihXdGtawe88sbrcHZ1glcpTwwZMhgnTp7A1atXsWfvHnz5VQMFZI5O9nj1tZfRrVtXdOrcEa1bt0SZsqUUcNFD9tZbb6B7967o3KUTWrT4HqVKe8k5nVGhTBm0b9gYkzr0QGabPjhQ5X0cKlQJBzmuz9jFyDFefwheoiPy2zOG12mjx2v2vwYvXfRGidSsbJ5LACtuPnxmpCD9yEmclNrx+xWZKBy9UN7n+LBUo3hs/Fuz59VF8OL35Pz0eCWkwKZNa3TqVQ6/HqonZVefDFOAuhZNRI/1TYIXX5+qhAsHqmLp8Ir4OdgHlyRvXQqpJnk/UJPk+bvgpUsDsLMCTCfVcj4CXaIzqpz89fUctSj1nLRSTRSkxNcsa+a+bype44oA2uGe1bCo1QfY2WcCboUvwfVRj2ZG4/lIkezPhSfhRHQqLm/fjxu3buHWbbH5t+4FL/5/9fRhrJo9UcCqDRJ6NkFCr2+RGPKdwFYrDbZCf1CaThG8Qltj9gB6vFor8Eob1RnLxnTDqigBLkLXWAEuga41o7tgTURnrBwh4CVaO6oTNo3pgkx5f/OY7sge1xvbJ/bBrrgQ7JvaHwfmcm3GCBxfMh4nlk7C8fQYnMiIw+kVk3FqZTx+SYnA3um98cv0YByaN1iB1y8CWfsXRyno2jlnGHbOGoa980dh95yRyJ42GLlzw5EzLxwbpw9B1uyR2D5vDLJmjsS2OaOVcmZHIHP6CGTOGI6dAmjkGyPnWMDLnK4TvPonoM73fVEsapEYFIGtxJQ88HpYkaT/tfLSQejSp4MvQ+GIOHyd2Airt9bC1twqD/B45ZeAjwl4ZRqXFtrMv8t5Cdm7GuHE2ZlSuC4Z+UqDLR27NPDSihtbPhxgf/nKHuzaH4YNua9j43YCl4CX2vN65sEre1cQpiSUw4L4srhykN0VOnjpA3ULlhEneN2SFvMtAcM7ksabB2pjXbNy2CrgdVhBF7vy7oLXAyvhJyQCAmfjMY2c1bi+WAC+sHLB2/7OWNcxENf+Q+B1NrgMfov5FkdmhqDDG2UR4FcJ3Xv1gsHdgHffe1vy42WVP/Vtw8YNyoMVUNUP33/fDC++VBcVK5XHZ599gi8afK66I2vUCFKf0UNWqXIFfPHFZ/hUPrezs0GDzz9H86bfoaKXFxr6S7nq0Bc/lQg0gpQ2WUH/nfnc73v2CrwYloJjAekh49/R4/UpSg2fLeDFMA1G+PlH4CVSf2eEqESu+ZiG4pPmoN+OXci4fAVBC+X92AXqM817ZfRw6df9Q90LXoUE2Gxat0HDZqVxaS/XaSR4sbwWzEYTRfC6xTSe9sGhHQEY3bIMMtv7CMD747LydBnB6x6vV34J9Ivo+bpAWKKn6i94q/Kkvq+di12VjF7P4792jgABr6rY27UaRn9SH2t6ROFGZBouhy/GuTHa+owPUwQvhpAgeF1MycLNS9dwTaz/jdtSFwh86RtrBOBXHMhZgznhwUgIbo54Aa/4ng0R16sx4nt/h0R5b0pIS0zt2wrT+rbGDIKXaFZYKwVei4a1Q9rITlgW0QUrx3TFqsguWB3VBWsFwtaM7ow14Z2wbnRXrBdtkO+tG9oW6+VvNo7oiKzR3bF9XC/sjhHwmjYAB+YPx5HkMTiyJBqHl8TgSHqsKA7HZH8sPRo/LRymPF77Bbx+nj0ABxeFY9/ckdg7Zzh2zByC7CmhyJk6AHvmjpDXQ7ExPhRbZw0X4BqBDVMHCVwNQ9askdg0dSi2CGxlzRiBLTNGYn28fCbv7V5s6Wr8U12fkIF1/aNRq8EPKDF4Kgqz5SjgVZBmNepLBmmGNU0MapIoVSBxGYoODcf34z7Ehpy62LTbF1tyqyNLja8ieAWpmYP5ged+GcFIYIx/syqrOvb+0gu3bh3XSpbaCFt6SAkjeN2RvbR8+Nap0yuwfvunWCOgtVEN8BcAzK2muhrvhy4CoYDXzlqIifHFkL4eOLG7NnCGhtsY5DBvzIh5I/okxAH2twUOVatZ9jcP1cHC5hWQXrwMfpbKlF6kE8qToVW8fzjY+gnokEAXB4KzW+z0MwFYVMwXr1jZC3i5/gfBqzRuJHyHg1O64Ruf52BvUwy9Q/oIXBnw9ddfSv68dztx4rgCL3q76MlydLJD8RJFEVgtQHVHErzeefctNG3WRI0L42e1aldH23ZtYGdfEo0afoMGAmjPFnoKpVxcENO9D+Y4+GJPMR8cLcxQE5xUoT13FWqCv7nkA3rB1GxHgS4uFcSJDfyMMcGOyusZFRrAa9R8Aa8VKEQPu+65MpUZm/CnErh6JoGR6xfi2027MPrAYXjOThHwSpLP00RswFFm/vZB0tNjBK+SLdvhnffccXhTNQ28OC7zVCnZF5yxmfdIGnW3ObPxXFVsW1cFTV93woJGQQJeNVWg4IvscuwXKKpqlHn4uidv/iPw0r5/93x/9RxBuBRWAxva+aBtbR8s6DQSV6IzcCkiCRdGa+D1sJcMuhyejLNxy/DrvuOqqf2bNLR/J3hpxcq43cKNq6ewZmEc4kJbI6ZHEykfjRDfqxESejdRQVGjO3+D2G6NMLnP95jOsV2huppjTmgLLBjQCosGt0bq0HZYOrIDlo5qj2Wj2mHdmM7YMKYL1kd2xcbI7tgc1R1Zss8ihA1vL/DVHpnhnZEt7+2YKCA1YzCOLAzHEYGfg0ljcCh5HI6kjMdh0dHUCTicHIm9s/rjwJxQ/DIzFD/J8Y9zhyB3+kBsE9jaktgXa6O7IzuhH/YIiGVP7o81k/pgy7Qh2DhtMFbHh2HDlEHYOHkQ1sb3x6YpgwW+hmGj7DcmDkbu7Aj8mBRuAa8/E8Fr08DxqPnmZyjedRSKJHJJDHY3/kOD94jFBbI5m4nj0J6X1yWkld9qcF1kbq+LDXv9/iF46WBUTeArEGuy6+D4mXApUKe1csVNzV7UZzZyuK5AF7shpRByu349Gzk/fYO1BK3cqsgkdOUGKvDSvF6m19PBqw4mxQag4ReOyF5ZD3fOstWsG+2C2t1I+JJjAa8bh2pj4g/lMMHGE3tf8MVJepKkQiXYqGCqrHwLiJiWQ0YIYMXPGF5RVhXgZ2OLt/6L4NWnLK5HfYTjs0MxtNX/8PknH6JNu/YwuBmUx2rv3j0qX+rb1KlTVHdi6TLeaCgQRcD68MMP8EOb1njl1fpqDFj5CmXRuElDNGnaCB99/KF81govvVQPdg42eOvtNxSE/e9/7+PrL79El++b40t7d8wq6YNfilQV6OaSUZXVjEf+3hxsz2MurM1QE/zNNSDXwIteskPsaqzwKcoPn4mnpixH4VhjTC4dcHTlswF/SdJIY1icp2IW4d1l29A9Zx+cpqcKeNFbTvDS9TfgS6WHHq/leE5sJBfoDwhywpp5Um5PVTUpJ2wwmepu+XliEuhSwZlPVsbtU7WQOt0XdcsXw7B3fXBmQG1clDxFD1Z+mcuLT0oXpEyeF0ic2bg83ijljOjveuP8xAxcHM0xXtqMxocZToLLBJ2MTMa5Zbm4c+131dxmN+Mtju/SipW23fkdR3/MxtyoMEzq1RQTuzbCxC7fYFK3bwS8miKmW0OM79AA47kcUMevMLlXM8zo2wIz+1HfY2afZpgn8DUvrDkW9m+JZALY4FZIG9IKq0a2x9rwjtgQ2QWbxnTDZkKXaIscE7g2hXfC5tFdkCVAliuAtH/GEBxZEIGD88Pxk4DTAdkfXBiBw5zpmBSJn+cNxz6BrYNzwrCf4DVnIH6cNwTbp/fHlvg+WDuhGzLC22Lr5H7YPXsINsQEY/n4Xgq01sSFYvlE+Y7AF49Xx/bD+kSBNQGvTQJjHN+1OyUGP6+eVSDB60XR26ICAF5p+HX8UmQPGofaNeqjaOOuKJog4JWwSjNaf7dF+ChFQxqnLZT91OSleFb0wqTFsPquCToEV0F2bh1sVOAVJODFQe0EL3YlmgLPn2vjVs42fBMnz4zCletLcfn6Zty4dQbszr9b2DQAu3P7N1z/dQ8uXVkvWoAd+7/F2pyq2GAELTVTksp3DR28tu6qg9jEGniljjWmjPfFb6cCcOeUHseLBrugwZdWiSjwOlUZvx6pg8Edy6CDnT12PF8ZpwldrHyNA60LksdLeV5kz3QdLuyLrBL+6CjA6OlkgzeqGrC+gIMXZzJyT/A6wzFeoZVxRdJ6JPJbTAhphe+aNIKPr58AlIvIGV80+AypaanIys5CfEIcqteopsZ4cRyXn38VNGrcEC1aNscHAlL0hFH8rGqgv8BXI7Ro0RzvvveOgjUldxflEfuhdSs0a9oUPhUqoJy9MxrYlcJCqwAcFJA99hwHzHPMl9btqIeaYJwvBllV4CViviAIHxQIm13qDfj2m6hWoSgcl4FnHyp4yX5SEl5M2oSma3fCnuPI1Pn/LXhJWsVO2rQIhnt5A8LDPKU81JCyIQB2LFDkL8cswwVnzBeDMt8yNup+P1QXw7qXR3knKzQL8sCuXtVwMez+fH6fd+uJSUvbxTBfHO0TiH5ve6CcbQkE/+87HBsnYDRWm3n4MMNJ8BynRyfj6LSV+PXoedXcZthGjvalv4t1gfa/7G/+hqz0RUjo1xFx3Zoguuu3GN/5K4zrqAVGje3eGNGdvsa4dl9gvCim8zeY3KMppgU3w3Sqd2OlmcFNMEcgbEG/ZkgZ1ALpQ1tjxfC2WDWiHdaMao/1ER2xMaIzNowUEBPp0JUt0JUzridy2dU4dTAOzh2FX0Q/CoTtmz0cBxeE45DA109zhmHvjIHy2UD8PKMf9kztgz1zBmDX3EHYnNALa8d3xtJRPyBteEtkJ4Zg+7QBWBHVFUvGdMXaWIGu8b2RIdchdK0QACN48XijQFfWzGHIXRyNn9dl4NKxn3TwIueQd54oePmIChh4peJq9HJkD5yAV3yrocQbH6PYmJlisFZogGPO+DxW0SiKcVReLnYxUpIu1eJchhIjEmD1Zn106V4W2dvqInMXQ0kQvIJUPC+OsboXeP5Y2jqLAmzb6yBr14fYsvsrZP34PU5eWCBF7IYUOc5wZHQgbfzMjRuHsO/AAGTvaohte77Elh2vYcO26sYxXjzPA8DLGFcse1dtxE6ujcCqJdCqiQvOHqgpBlxgS8DrtuwZtiG/AX2ykkrkJBfbleNTlcQg1UafzqXxtn0JpL1QHselQj3xrA9OPa115+WHnycpAhfFtRqPCiQstAnA23ZucHWxw1sCXprHS1r5IVyeh+ClqaB5vLg4sT6r8Yqkb1+PamgcZAMb6yJwdDXA3dNNQZSDox0qVCyvvF+cwUio4qxFHhPA7B1sYGdvo7oc9RmN/IxLyPB97TP7vM8ovrazKwl7e1u4cPkWgwHlnN3wua03ZllXwp5iWnfzkUKVsP8FLdQE4UvLC4QxvRtajtntKJpuXxP+bQaqht4zAkrPCtioGdV54GXOLvwF6eAVm4IqizPx1tJtsJ68Ek/FLVV25J+Dl+wnL8FzcmzbIgTWnt746jNHnNor4HVGAOeYj4AXux1ZjnXoKhgNqN9pT6TsHt1aA5+/5woXB2vUKWuPec0r4+JADqrnIHopA0r5wEvy3oNWWHh0YvljnDBpEPXzw8X+/tjUOQgf+drB1dYGX9V8G9sHT8H56Ayci3w4Y7wuRUidGJGCi6OTcGKCANyWn3DrNsNnG9dhFDGYBOfJsj4gil08+hNSo0chvmdrxHVujHGdBLq6iAS+xnb6UiDsa0zq9i0mCXAxUOr4dg2UYuV1nHwWL9+Ll+9Plu/M6NkIc/s0RPLA77F8ZBusZNwuI3yt4/qMHOs1vL3S+hFUBwVfBK+dsX2xf8ZQBV4/zxmO3dMG4ceZQ7F/7kgFYTsmh8g+DPtnCWwl9sH2+F7InR6KnJlhWDmuA9JHtkbSgGZIGyrgFR+CnClhSBneBsmcTTmhN1LDuyBVIGx5dLACsFUxfbAqrh9WTR2I7CXROLh1CS4d34Mrl6Wc3Q9e5J/HDl5lRPnB6xNzD/5x69KkZcgaEIt3fKujaCUfWPXojyLxqWIExfiZMz6PVUbw0pWQqsFX3DJJYwrsOofBtkopdOtZRoDrRQEfdjNWA4OWblaxtDTA+TsieFFrt/lh9dZArM6qjX0H+0hR+wWXrm/DT0dicPLsPNy5cxCXLqXIdT+Q7wcJcBm7E3MF9kQqjpgOXvd1d+oeL4JXTQQEWiHI73msTQkSAykSg337ZDkBL3PRsJ+UWIkQvMqrcV70eN04UgfBXcrC17kEBpfwxr6i/sqbcUoq2tMibUHqgiGmRXlaRPuKBGCATQVUdHSFuwDJu//BrkYVTkLSyDheLV40wOAqMOThnhfHi+K4LQKYHl7iYcvNzVVkQHlHZ3xu44IZ1pXxy/MBOCFg9cvzFQS+uLC25uniigZHlUeMz4Ndkj4if8yxqooqHzTD85Pm4ekpUsYTBYxoe/LAS2TWNvyJCEj827g0uC3cCP/UTBQR8Ho6dqnAnald+bvgJd+fnIxCYiPtWgSjhFc5BASURNosX+BCVdw+XloFGVbBj/MmyhQQ8DpdFndOS6Mj3gdVfGzgbLCFh3NJdHvTC4dCa+BSGNcm1cCLgF8QwOu85HEVqkLA61hYDYz+ohJ83a3h6uyC6mV8Mb/TEFyQOux8VNp9Xi56rf7W8kHKY5aGyxHJODVmEU7MX4db564KWnGC+73gdVOObuNX3PztLLavXITpA7oisXtzAShtTNcEgagJXb/BeKrL15jY9Vvl+Yrr0Rgxnb/FxA5fYWLHrxDZ+mOMFU1o+xliOzbAlG5fYnavr7EwtDEyhrXOg67Vo9pj7agOWB/eEWsFutYOa5unjaM6qu7H3Il98NO0wfhJ4GuXwNDOyf2xd/pgpV1T5Viga++MfshN6IWcmJ7IiumObIGxTZP7IHlUK8zp+y1m9fwSqYNbIDMmGBuie2FOv6ZIkjQsjeqOBUPbIjmiM5bIcfrYHlibEIrVUwZifdJ4HPpxHW7+egxXrq7G9t2NCF6fGDnHFLzIQY8FvBxFpuBVTcSEvCUqEOB1eeJSZPefLJVPLZRwc4Rtg29hNX4GnpFWnWaUTAyTcZD74wsxwWubGEgjeBWKz4D1uFmw/eBrOHvYo3OvMgI/9TToEsjZkltVwEtfqzE/9PyxNPAKwsZcX1EVrBf4yt3zGU6cG46cHztgbc6byMz9EAcOh+DAoc5yjZcEtHyRuaOyvM81IgX41LV16DIDXkaPF8Erbkp1BFSzgavTC+jZ3gtXD9YXo11ZWs5iLBliwowBfTIyD159u5SHt5sNPrV1Qbp1FfzyghhIejieZcwmVrK+6lhJByFV+T5esavxALu9ivohvWQlfGLvAnd2oQmc3AUvU49XAQMvqfDuBy8tjpcCLxfJQyYBVB+f3OX5u6GKgzMalHTHDPltdxfheC+uDEDvl/z+8rwPE7yMA/AJXtwfLVQVC4pVQUXferAOG4vnExcr8HpKhYN4WOCVDrt5q+G+YAUKJSyXzxihPp9dMff35qQD4eQUOVc6bFv0hm2ZyvLb26Jba29cOFwPOM1uvfK4c7KMGlPF2b9qjdMCoN9PV8aZn+uiXRNpcLhZqy5kF0cXvFLeGek/SN4fVFfyfCAuSn5jPiN85c+Dpq8flwh8p8P8sal7VXwa5AgPgz083N3g6eSOXh81wZGxi3FpXMY94KVD198Z83Uhkl2UKTgTmYQjMam4uuMQcPMObt+6jdsc22UEL+q2GvN7E2eO/Yi0xEjE9/4BcV2aIqEbB9Y3xoTuDRV8Rcs+WvYTuzVUY73iujVSnq/oDl8iVgAtsvUnGNbkbYxo+i7GtPgfJrX9GDMFfhaHNUH6kJZYNrQ1lg/9QWmVANDake2xRgBoWf/mWBb2PVYOaiWv2yj4yhnfEzti+2JbTAhyZL8jMQy7BcAIXnumDcQOAazsmG7YNL4TMsd3waaJ3bE5IQTrYnphwZDvEd/pI0zu/AlSBLzWR/dAuoAeF+deLOdPH9NVvtMWKeGdldeL3YyZ04diy+IJOLxrA27duIY7d05i/6HBWJddWwcvcg55h9xjCl7koscCXqVFOnjVEzFBH5l7+I9XKbgyMQPZA6bg3YDacHYqCeuAqijRfyQKTSHkaFOydeOkxfXS3zNjmB66dAPJAbGpagHbZ8SQFpG9dfBwWPkEwtNghU69ymJDbj1kbxPw2sZlejir8F+C13aCVyVtpmN2XfnsJaylZyvXR4HWpm01kSnvbdpWRxvAL5CmgZcRvrZrscEIXvdfRwevOoidUg3VatjD3tYedaqXxPrUQOAsx4lUBo5ysD2Bh2NFdAP6pLxgxnSYAS9PgV8/BwcMLOmNXcUCcPA5Pxwu5C+ww7X9/KXi1cR1/lgRc40/fRD24xC7GDmj8Zfnq2BnCV8MKimg4GwHg4CDk6sD3hHwKuhjvP7M4+XmqoGXeTh6dPKUCtDLXeDL1R1lXFzxiZ0LpttUwl4B8MPP+eC48m4RtHTxmRjB67kAJBepCH9DOVh/2w62MQukfK8Q+8JxpoQcsQHKO5XfLvxFGcGt8NQleGEKZ0LTi79M2bW/D17yvTzwSpXGnwBdy2DYlakEJ3s31Al0wNKF/sD5IOXxUovdKz3u4QIsp9zTy8Zj/XVF3D5XA4un+6OWXzEF6m7y3AyGMvB2ckHPV1yxL6Q2zg6oqaLVM59RT2KcFwFPQV4/dn36qjGNBwdWR8RnHqjsYQVXNy5rZYCLswteqxyElcGRuBS9VOqzuzMbrxC4/g50GXU+IhknxizG2ZTNuH3pV21sL2N23SZs3ZXablzB9jWpmDasNxKC2yC+WzMkdG+CuJ5NEdOzCSYKdFHRAlwaeDVSi2An9mqq4GuCwBe7Hkc0ew8DvnwVA796BaMav46Ydu9jXvDXSB3wPTIGt0SGwNXSwZqWcz+gOVL6NMTinvKdvo2xfGBzbBjVHhsjOmJ9eAdsjOyMLRN6ICeuj/J8sbtx74zB2J7YB1smdcOGcZ2xLqoj1ozthA0CXSvHd8Wsfg0R2fwNTO36GZYMa421Al5zwr5DfNcGSBLwSovojAXD2gqAdcGysT2xafowZAt0Hd21GrevX1EDoC9dXoutuz/Dum0+BK+PjJxD3tHBixz0yMCriMgUvNxEvGBlUaCoruhN0RMGrxRRsoBXOrIGxOOdqnXh7ugARzcDSn7RENaT5gl8LcezcVw8drEyVuzie5qv4/9oMdlHoWQ8G5uMQpOW44WYZXAaMxPFP/octp7u8DKUQOfeXB9RBy96vAhe9DT9ffDSxL/TlhJSxwJfG3P4mhDF93TxtX4N/TPGBNNl+r3859fAK25KkICXrUCvtOIEIjs0N+DUfmk5n/PRZiHlgZdIreEo4PXEpqubBy8PDzt4ODri/ZIOmG1dEfuKBOHIM9Vw5FlRoao48UwATj+tgRc9T3fH/Txc6V2JhDpew/QzbWyXP+Zblcfb9vYwuDvB4OkGZ1dHAa+CP7jePHjd9Xg9KfCiPHhdd4O6fhkXF3xpY8DMkpWwr5iv6l7UPF1awFT1LOT5MC9w3cfkohVQw96A4jXrwXbABDwXv0bK+2oBHEaIFxuTmCKv/wV8KemgZe6zvyqCF0FO4Esf49WqNxzKlYOrwQUGZxu0beaOk3vrAme47qpA1ymDEbzuws+jF8souzrFTnD5MV77uK+kKRCH91RH029c4CmNJHdJM5+dwa0UXOSZBZYqgvimVXB6UF1ckfzGvEaZy4uPVAJb9HCd7Rso8OWHy30r4dzAmkjuWBtvVxE742QnjW2uJeoGD7H/ZVzc0P/z73FsvNRl4zJU3UbguhahwZfmxTJX/92FLV2cHXllRBLOTlqKXw+cIktoM6oEuvRFsMlcOnedP7QXqXHDMT2sPaaFtMOU3i2R2LMZEnt/p8JGTAlpjniBrFiBsFgBrngBMr6Ok9dT5DvxPZogvntjxHT8GsMbvY2BX7yM/p/WxdCv6iC61duY0e1LLOrTBMn9vlNK6tsUi4IbY2Hwt5jf8yss6PUVkkIaYUn/ZljKwfj9v8eyIS2xbnQnbBrXFVkTe2OngNfu6YOwc/oA7Jgaiqy43lgd2QkZI1pjeURbrJnQFSkjWws0foqIZq9iRo+vkCEQtzyqC+K6f4HJcp0Mgbm00R2RFtUZq2ODsWH6cOxcORvHf87C7zfOaRP971zAL8cGq7BOG6R+I98YOYe8Q+4h/5CDyEOm4EVe+tfgVVhkDrxKiSqJdPB6XfQ/c5nh8ckIXtEZyBoYJ+BVB67OzmLAXWBVyRclu4bi+cmc3i3AlbhQDI60GI3djI+vq1HTs7GpalHaZxLTYRU3H7atu6JY5SpwchPj4W6VB15ZAlr3g5cORn9fHGxv7v0HKz+YmYMuSgev2oidUkPAyw6uLvby+9vBt6wV4sYG4LfztXGHywjRmBK0aDw5Y4qG9ZS3vFfGxNg+DrHyECnwktenKuE3Aa/QzmXh7V4Szu7OKC/w2NLOHautquH4M0E4IbDFipaD7c8+5St7xnKip0MDJFMwehjiDLpfRIS6s3JNbTzRXehaV9wXrWxdUdZgCwPXJBRQYBiF/wJ4qVmNRvDSZzXe4/FysYWrVEb5oeixSq7vbWC3IxfWdsM8G18cej5QgbBao1ENsOcC5ez6DcDB530xv4SAl6MrSnp6w/rTpigxfp5xjJepx+vfgtfDEMFL0pRIIExX8Q5tW/WCY/myAi/OCl4qlS6K2LF++P1sTeB0Gdw6Vg53jlaWBtTjBC9KH1PGvdiOU4H4/UR9jB9ZFhVLW8PgyKWiOO6PY/S81GQMg2sJfOTnjMy2NXA9rLpaFui06HGP6zoX6quBV0gtua4vrvX3wZ5e9fBDvTIoK9Dl5eKMUgJe3m6S571Yfp1Rv3wA0nuOVusOc3Zj3gxHga8Heb3yQxfXZLw0Jg3nIwS+Vu7C7d84houQZQpdGnhx+/3qBWSnz8XMwR0wK6wNZvbrIJJ9aGt53RozRNNDW2Fq3xYKwCb3aY7EYA3IGFx1irzmd9n1mNCtMcb/8DnCm76HUU3exMiG9REhimryOmJbfYDpnb7AnG5fY65oTndRr280BTdU+1kCS3ODGyFlYEss43iw0V2wiR4vLiMk0LV7xhABsAHIjgvGxok9kDGyDVKGNMeyiHZYMqoNpvb+CqO+fxWRLd7EHHrQIrtgTv/vMKHjR1gsILc6qiuWCqytSeyDDZwtuXExrpzYD9y8Lj/QDWHTG7h8fRO27mmIdVsDkZkbRPD6n5FzdPAi/5CDzIEXuekfgxdlCl42IgeRQcQLVhQFiGqLXhN9kD8zPF5p4HVNwCtbwOttAS9nZxd4CXg5SsYuUrs+rAZOxPNGw/d0HLv6kvEUuxtjl8trdjuaM1APQ/ca20IxGaKlKJqYBLv+g1G0Rg3YSUXvLmn1cCtpBK86Al4BJl2NHNz+z6Hrn8kceJn7nnnw8pR7cnGwR/3adlixRMDrohhwepeU4SaEVdG8Xmpa+JMAr/s9XmGdy6CMe3Gp9J3EgLvA38kRPR3KYLOVv/J2HHq+Ig4X5sLIlVScL63S1ZQfnP6tCHPKoybX0D1qhK4Tz/khp7g/Qmy8EcAuRk9HDRTc6PFy+u94vGR/j8err4BX79po+ZIAl+Qfg7tUqE8Qvjzc2fXoDg8DB9y74gu7UlhgHYBfnvfHkUIV5dn7SJ6oLHmBsxoDBIZ9sahoBdSz5+QAJxSv4gvrzn1QRMr5U5NZ9rUxWffahiclghc9XgSvpUbw6g2ncuUE4J1h8PKEo+T9ei85YkNGNeBcFdw5VgG3j+qeax2GHrHo6VJeLo4PJXSVlbTUwsoF1VE/qKTYFwdJr7uUASmvfG5updSzIzyWdbRCu3ou2N6rFi6EcjahlvfyuhuNAPZoQczo8eoXhAv9A3EwLAhD3i8Nf4MD3J09BOxd88DLxdMAR4EvL2c3tHrxA+weOQvnJ6TjQqQAlIAUB8tfC0/FFQKYmTowD7zku/z+WakTT89cgxvH9fUYTcBL/nFsl5G7cHRPDpInDsH8wW0xr38bzO7fUQHY/MHtMX9IB8wZ1A4z+mvwpa/LaApi0/q1xJyB7TBTAC2hRxNEt/8SY5p/iEltP8GUrg0wSwBrRqcGiGn5ASIbvY7xTd/G1HafYWbXrzC5SwPEdvgME9t/gpgOnyJBXs8OaYakIW2QNqIDVkR2R2ZsX2xN7I+cxDBRf2TFhGBTdE+sHdsF6SN+wNKIDkgdIaDYpyHGtHwLQxq+iLjOnyJtZFukyPtj27yPxF5fYlV0MJaOC8HqyUOxa8UUHPt5HW5cOynkeYszDnDn999x6/YZ7D8+Aeu3vYJNO/yRuaMqwesDI+eQd8g95B9yEHmIXEQ+MgUvnaH+Fng9KzIFr+KikiIdvLxFvLC/qJboFdF7+TPC49Vd8NI9Xi7OzvCUDO1hcIGtuyeKvfUp7MKnCXytxDOELbr9pyThWQVi5ozTQ5KaOST7RDF0NLyxq1FYDJ7tiChYv/E67Gg4GHvIIEbe3UbAq6yAV20BL/8CAF7mPFz5pYMXx3gFCnjZCHjZwNNDWnQGqTjtHfDFRy7IzawNnA0SY1rR2GVB4CKAEYIekyHPkxnwOlwb/bqUhbdHCXhKxenp5i4VvyuquzhiiL23wE5lAS/N23H0Oal4C3FmG7uZ7nqjHqYIWWpGpfJ2aZB3opA/dhULxBjriqhr5yxw6CgVjjZGxEsAwcXZEW/9F8BLKqMHj/Fyg0HAy0XAi168/ED0eCVpEfi7G2rCEzOtK2FvEcIwJ1gQxitInvCVZ+WL1CIV8KK9K9wNTrDx8ETxem/Bsf8YvDCFoLNK7MyK++3DE5EpeC0T8BJ7pMCrrOQpdlt7wODhAQdXa3zzsQsOZdWQslsRt09IeTnOcvu4wEuuRW+4Ai8ppxf8sHNDHXzzgQvcnEpKOgUSvQW6BFjcPT3FfpaWvasCMYM0Yst6FkbHtz2xt2ddXA6pgSt9q+BiSBXJgywT2gLZjxK8uFTRlRAfXA6TRlToi4ho4IdArxJwdXOAq6fYF0mrh1GuXiJvgwLIKgZvDP6iJQ5HLcTlqDRc4SxHk9he5utAQpcR0sKTcTwyCeezf8LN27fVzEUuC6Qths3QEbfkH+M3/o6r545j4/w4LArvgaThnbBoaGfMG9oV8wZ1wOKhHZE8qisWDu+s4IuaKzBGzZfPFJDRG8algga1R9LIbpgv78UxyGrbzxDX6UvM69cMGVyTMaoH0oe0xeROnyOyyZsY3egNjPr2VQwXEBvR9E1EtvoAsV2+xOSe32J2aHO5djtkjO6G1ROCsW5iCDbE9MP6ScHYIBCWNWUgNieEYdW4Hlg2uosAWjtMD26Ica3fk3O9jNjOHyA9vLUA2Q+I7fi+nPcjrBjfA5tmRWDzkhk4um8Lrl46Kr/FNfkNBEEFum4zsNmdG7h+bQty9jbFuhx/AS+ObVbg9Z6Rc8g75B7yDzlIBy/yETnJFLzIUf8YvF4Q6eBlL3IVeYnKi3xFNUT1RW+bywiPT/nBq7ZUQk7wcHNTrVZ3jvXy9ob9R83gOmouisWvwDNc42zKIg3AaIjMGqi/owecQ8DraQEvdi0WEgNXVK5dMmIKin/8haTJUwwEZ295SmH0lD3Bq4yAV01kqUWyCxh4cQajcRbjXeUHL1vVzejlbotSAi9ezl5wcy6Glo3csT/7JeB8gGZMn9jAesoMeB2po8DLy8M6D7zYmi7lJjBjZ4cxJctgR5GqOPmsn8CQFkJAgZfRK2UOnv6t6Oli1yYh7GQhP+wuWhWjbcrh5ZLO8HYRQy2tZIOI3hkvtppdnPD2feBF6BIJgKmp7GYqiMetP/J4tXhJYMdVwEsq/icPXpq0UBNuKO/ohM9tnDGzRGX8/HygAJeP8oLuf4Hjv3yxuFgFVHc2wMnDRcDRCzbuFWHzxkewHzYORSYvUeXfrI147DIPXo70eLkL0Mvv7kYY8HCEh2sRtGtswBFpDN4556fGWTGAqfly9ZAl4MUZlTjhqzxdP2+ri1bfGiTvFxMglnR6O8Pdy0lkBC8PgpfkH4Exg5cjnN1KoKzbC+j1Vnn82Lu+lIkgXBTQImxpnqhH7PEKqYaroTVwsl91jPuiAqqWdlLDATzopRa5eQtACnC5G+XBsszYdFKOa3iVQ3zT7jg3LhXXBbzOR6Xg1NgUnCVYma0DNU/XBfnu6YgknJ2zDjfPXMFvghY3FHAJYBh1885N0XX8fu0MdqxejGUT+iMtvDsWD++ChcO6YcHw7kgZJaAU0QNpo3th0YguCrQWyeeLR3bVNKKrej1vSAf12YKhAm0CaItHdML8gW0wo893mBnyHVKGtcOKyG7YFBuKzXECS5FynQGtkNjlKwz56mWEfl4XQxu+itEt3kNspwaYEdwEiwa3QfqoLlgZ1ROb4vpjY2wYMhMHIGvqIGRPH4KtM4dh0+SBWMdAqGN7YW5Yc0xo+yHCm76OSe0/FIBshSVRHRDX6wskBH+DVQkDcHjjQpw/kIXfrp6W3+BXQdGbshfY4pg3ga47aumk0zh+apLUcfW1SWfGGf3kGyPnkHfIPeQfchB5iFykgxd56aGBVzGRtYgXcBF5iMqJTKPXv2EuIzw+mYIXB9cTvCRzc8YIuwy4N9jD2bMsHAW+HMOnokg8B9aLAeKgV3OG6b73/kwPAq90dZ3CAmDWcUvgPCIeNp80hA2nbrMrRbV8pIXJrhVPdjUWYPDaxmWI8gdy1cGLXY1BqFbdWcCLv7sYRPntPaQCdXV1UTM2f2jihV+21RcjyhhfbDUXrFmNoQJepQS83NzoLXWTe3AToHFFORdHvGLvhBG25bDZOlAgKEB5OP4UvP4lkHHWpBo/VtgP2+W6EfYCXc4OkpcdlDeX0EV5yu/MljLB6x2/fAFUlbfLBLxY0Txh/fHgeqn0OUawQHi8THU31MQXNh6YYeuL3cWqgoFTDz7njyOFCV7lUU2A2EmgRXWTGjxgI40rqw/fhc2IKBRRwZOXmrcTj1V/BF6EAim7HhqAuapwB1Zo3dwTB3JfBs7UkbLjr7oeH7XnS4WyYADmM3Wxd8tLaNfUC+WkQeci5dPVi9BFYJFnI6Cljt1LSVq9pTx4iN1xl4YJ4csGFd1Koscr3sjp+SLODaqFC2GSDwWM/s4sRwLaX4c0P7Ve5IUBtfFjyCuI/LAsqnu9AEdXB2Xn2cXo7UboYrfu/eDF/OYmkP9aGT/MatUXp8Yn4UJ0muxTcEYAzLTu00NNUOxmPDM6GcdiluDajsN05qhZi5zFqHm76OniPy18xIldm7EiZgjSw3uKBLIEtlIjeiNtTDCWRvbB8qhgZET1QbJAWdKobmqfIjC2JLK39t7Ibup9ghjhLEn2qdSorlg6uidWjQ0W6OqJNeN6Y310iMBXf2yOH6A8WCnDOyCh29cCTB9jQpuPES37uM4NkNj9G8zq+53yeKWHd8EqerwEsDITB2HbzBHYNmsEMqcMxuapQ5A7JwJrJ/ZFQvevEdXqPcR1/ARLR3XEsvF9MXN4JywU0Nu5fj7OH92JW78KcN3+Ve6bPa/8YW7KAX8H9Ybarv66Fdv3fYcNOaxvNegygtcbRs4h75B7yD/kIPIQuYh8RE76x+BFPQi8OIDMNIiqPrOxjuhV08zw+MXMmCLgtVQDr8DaUvlr4KUqf6mkvNwcJcM7CvCURrGPv4bNsDgUF4PzbCLHXYgxjE3HMyIuWK2FfPg78MXvEuC4Z5cijasWroLvFZqcDuuEJNgMHoei738OO+9yYiDYQiN4EbiM4OVxF7y2bDeClzx4Dq7fpMDrccJXfuii/gJ4BbnA1UmgRQ34FuMiBtBDWqQGgwtKudugxddu2LG2lsBXTTHiVXBbzVYS43qygrRuGTOoIm4rKKJRZ7eGeaP87/Rg8PJmQEOClzHfENzpOeUyMzWdHBHsUA7rSlSTilZb00+FE3jWOMvNCFoEJr0L8q92Q2rR6DlgW581R+jyw4EiVbG5eAAGlSyD2o4CXR4OkkYBWSNs0UgzjQwn4crFof3cBLyCBLz8cbFPFTBaNrsYOatKW8DX94mLg4655/T6s/2qCIRVFPDyx8/BNdGyntyXsx1cBdjZ1XcXfJ6s9FATngZ3lHE14HM7d8yyqSLQVVWN8TpS2AdJxcujjqOk3yD2xt1V4FgAwcMOVmUNKP7BB7AeMg7PJ4qNIfSIfXgmNgPP0u7QhhhthXn78rAl18kHXjYcXJ8HXlwZgF3ZHD9lgKPkN1dpkHz3tTN2reEC+NJ4Om0cd8XGkyq7AkosSyxXSubK3V+QGkPGeGEsl35SPusic3kNNG7ggFIGaxhc3QRs3eCivF3ybGg/vXRY9JKyUEpsfSl5Xt5qZqqL2CAPKRfl7Uvg29oGLGnvj9MCX1f6V8WVkMq4JGWE0eSpiyEMuKodn5PGih5pnuXnXg+ZvB9S9S64qb+jN1kaESxj/avj/MDayO4SiJ5veiLAozg8XG0lfWIP3cQeukk63diwEBtJSOd9iHTw8pR0s3x7OrqgfllfTJJncyR6MS5Hp+PCmGRjfafVfXr3o4rxJTo5OgmnUjJx+xJ9XbKxB80IXreN4HVHwOvahePYOHci0oZ1QsbIHlgmsLVMYGtpVIjAVl8sHxuCFWMFvsaFqHFRaWN6KeDKkPe452tTpQhopYzqrsBriYDX2omh2D5jJHbMHIWtU4diS8JAbE6kBmPtpH5IEvCikkX0cC0a3BZpIzsJ/HWWc3TGkoiuyBjTQ3m01glAbZ48GNtmDEfWtKFYHzcAuxdE4fCSGCyP6CTg9j6m9mmEDQJnh9fMxd7VKTi8cz1uXDsi931ZdFMFieUvwvj8gqBG6DKKji+BssOnpmHdtnrYuN0HmVL/Ebo2a12Nrxo5R5/RmD946oPAKz9b3bPl/zA/eDE2hZVIn9nIfk0OLKsgYn8n3W8vKfI20b1g9Hh0NXqZGlz/TmAtGFwcJPMawYuSTO/uKcbE00UtjVH8pfdg330UbGLS8fzUlXiGa6uphW0FugSSnopPkT0BzJzhyi8aTLZmCV8CXXErxKguQ6HYNBSenALr2AWw7TEAxV56DSU9vSRNerqkYmFXKA2cGHR3dw28NhnBa3OOPzZv08nbFHYKknTwMsbxqu4o0Kv95trgaKmsaEx47CL36WyDd960Q8r06rh+9FXcPhuIW8d9BMBobBkh21dauX6qm+GRgxfHrOQb4+Up8MtgjEw7x06pileOOeaFEBng6IbmtmUwp6Qffn4hAKcEug4/V0Fg6S54cVA8QSpvYLwZ+OLnBLTDhTWpAJ3PVcYJga7Tz3CtSH/8WKQaFpQMQLuSpRBkb1Cz7LwlLd7y23ImozLkkp+5p1wlz7OrcV2HGrgWyorERyoDBpFkxcCFg9nKZzyhgiRfXA6phMuh/tjfuxZ+qCvg4lLwwItSDSXZu8kzYJyvj20NmG3FsX/VcPgFH8y3LosX5Tmxa1JVnCICGKHdxtsVVi+9JHZgsNicRQI7y1VImcKTMvBczBIV6iYvUKoCs/w25mHqfvC66/HSvF1antLymEHyGL1MLq5WeOs1WyyYWgM3jr0EXAhU5VRrMBnDPahyxb25cmdOBDeO5WJZZ6DWUnIusQOXq+PSkfqYFeOHt1+ygbuz1iByEzjhmC4CoWp4GO2nsjVsvNLbJVDjIXuWV+07fGZyPwI/r1WwwZgGFbE9uA6uDArCzb6VlOf1XN8gXAippsrL6VCK0EWYMu6l4aK8XgJaF0KkTPWppmKEMf+qfCyfX2SZG1Ab+0JextTGVfFpgDSU3CTdhFn5HVUdRCCnbWF6jfkqv/LsDtMv+axGqQoY8U0b/BwxW4VMuhSVgguRAmCiy6M1XRFdDU/GiYSluLrvOIdvKbagx4uoZSrgBn7KWoKk8C5IHtgGS0f1xHJ6uKhx/bB8QhhWRYdhfexAgZ5BWDkxDOlRAmbj+2JFdKh83k8dE8L4frpAWlqUANno3gJd3VQ34fqYUOyaG4H9ydH4OWmCHI9Wr7fNGIE10f0EuDohdURnpEd0R8ZoAaxxwfI3/QXWRmHHnDHYPmc0cuR4q8BbrhzvWhAp70cge/pw9d6Pi+Wcs0Zgfp+GmNq7ATIXRuHKid1y09fvApWSQKf63yh2L3KTHQGUvwV1/cZO5Oxrj3V0cDCOJcGLylHgxcWxyTnkHXKPPrBen9FIPiInPRTwyh/LSx/nRfca+zf1NRsZUKwOlzn4s8F/j1rXjOD1rgIve8nANCDM6HcrKQ8xgPRglHQthef96sDq29ZwGBELO4GswlNWKkOkQZTAF6NP/9VWKLssJ6dKa1YLSFhY/q5EwkJYDx8L629boFiVmrB39oY7AUsvWDqciAwciO5uLeBVOs/jtVke+mYjeRd48NppHONV3UGBl/IY0SBKBcpWHOPUuEtLz93NU55NSQRVssLAnhWwO5txvhjhPgA4Jsb3qBhtznzMCzHxL1rPfyg5bz6PV18BLw9PAS8FxiaGURlKdl94KUNezsUJ7zm4YHiJ0lhT1Bd7ivtjXxF6PwS+nqEErnTgEnEx5fzQxb2K1SV7bcFrX5yiB62wLw4U88caK18MsS6N921dUMHJQU1UKOvqjtKSd5kmerhUnqYxV5IKXsDrfV9nbOwQJC16ViK+ONMvEOdCWTFoLfuL0lIvWCIUStr6B2Jfn3poXY9djbYCXsw7LBPGZ1CApHVBE74c8ZGDO1KKBeFo4UAsLlEOdRy5CLdxiIOIY+947CrPyF7AwdavKuwbtYH98ERYJabjWbEbz8al4DmGmBG78YwAkeYRM2NjHppo30zBa6mAl+7xclKA4ClSoCBScO+pAaSDkzUCKpdAWLfS2LlOyu4FKbtnA3DnKBtMUq4ITadKqbJlvtzpMnZVqjhdBC8p76dKA5cq49b5Oti6ujqCO5aBf3lb1e3GLkQFXfQQ6d1xKn8Quv5IfGa0/yzT8lxcHVDe1QZf1y2DhKbVsbdPXVwYVBsXBgThPD2xoZUFsihptNAbq4OVcU9IuxTCfQAuCYRdpAd3YADODqmLg6H1kdasGnrU9UI1seVOqgFxb+OI0qH8z/I2babKa06cYe2JVi//DxnBo3EmdgkuTErHubECYErJCsTOcr9yB3DtlgYWCrzU8PE8KdS4fgHr5kzAjOCmSOr/AzJG9cDKqBCsEuhaLdC1LmYQNsQPxcaEodg0eRjWxg3Gqon9sTpmgBwPyoMv7qll4/thifx9WkQvLBnZFRnhXbExJkzB1n6BLoIXAezQklj8uCAKmQlyvgkCbgJcKUb4InitnRQmsDUSu+dHYSe1YCz2LByPvYvG4+fkidgn59kt7x1aOhk/pkzEopGdMG9oO+xIj8f1sz/KnV3DrTucSqBBF/cKtkTmNu0zTjI4g+PnEwW63sH6XK6NTIdHgNS/lAIverv0wKnkHvKP3s1ILtJnNJrG8Prb4MV+Sf6hqdeLA8foTrMTOYvoZtPDSiiv1+FJaTgbnQEO7rsUuURofEne/nHp+sQVyB4Uj3eq1YSrq50UTGfVWvMQg2GQDE9x9gjH7XhJS8LO2QFWpdxRrG59lGzaCQ7DpqMojdLkFA2kOABfGail+cT3dIkhmyz7aVSawFsSrOMXwnZ4DEo0a4diderDigP7DVKYXNhVQe+JVnGayoVjdjys0Sm4DDbtEvDaIeAlsKXGd+0IVNokxwVPWrq27qmDmKmBqCrg5SzgpWBSDItBjKM2FskTrp5e8vvLsbczHJ3l+bgWwfvvOmLKmCo4m/ui5P/qYnwr4M5pafmKcKqKUWKoH6o02MJpaamfluMzlXHzmIBX17JiJEvKs2Alw7TLXp6Nq5K7HBO+6AmTfOVmj4qO9vi8pAEjrEoh1ao8sq18sL9wFRx/2gcnnr4LVabQZSq9e/GIABe7LvcVDURaycoYaOuOj+Xc5QVQXQyc4SeNB1cxwALtzvJbOspvyDRp6TPma3nN9Qzf93NCZueauDykHk4PrIlTUqmclpb9mUGB6vjUwLoFSqdFDCp5VtK7J/QNtHjRSwDSRsXxUjGZ1HMoWOJkHTVjV8q0p+T1L63LYYFVVUyzq4RAgzOcjPmGovdLa2ARFJzg6GaHEt5lUOKVN1GsfXsUi5oAKwGvorHLxd4YbYpaash4fJ/teRjiNQhdK8R2cfmhFSjZOhj2Al4MpcL8RA/R3bwle3kWLgICjt5usHcvCUeXInj1ZXsMH1gOOzbWx51T70qZqqWVqzMCUKcFqFQ5Y3njcf4yqMtHviuNLs54Plsb29fVwNDe5fFmTQcYHOU6rmIzPL1h8HKWPbtu5XclePH3VDaGs8IpHtO2GqW/zss/ripPuUjjyZVDBxxt4OPlgC/qlEJEg8rY2LWqlI/quDRQGi2hgbhMT5fsz9Hz1U8aB+xipMeYXq+wQJzpXxvnBtSXPPwasnrUxMRvKqmJIXXFfpQpWQIezvJ7eUgj06SM3pUxTX+St93kPineq8HFBY72jnixoj/CGjTHumEJOCH55PykDJwbn4bT41JwasYq/H7kohE7tI1wwWNTALlw8jBSowZgRo/GSB7UFhkRPbGGwDVpgNKG+CHYPHUktkwbiY1ThittEABblzgU60UrJ/XHCqNWxQ7ACgGyjAmhyBjbV4OoyB7ImjwIuxeOwf7UaBzMiMWh9FgcXTYZh9MTFEjRo5U1bTjWxsg5ovthTUwoMqcMRc7scGybE4Gt8vm2eWOwbe4YbJ8fib2LBd7SYnF4xVSczVyAHXLeeeP64MfMxbj922m5t5uCUJR+5399u3FrD7YfaIk1OwOwcYeAl9S1WuxMjvVS4KV7u/QwEuQfchB5iFyUf2A9lX98F3XPlv/DBw2wJ9WZdjeaer2qtn/xIyxsPwQHw+fj/Ng0NbX1Epc94Errj0nXJi7PAy/OjGIFyRaStxgNuvzZ6nFjX7rsvdQ4HkfJ1I6wcXWCtbcPbGq8D6tvOqDIgAkoFEv4IngJWOUZQYqv+f69elrg67mJSSgWNg5Fv/0BReu8AasyPrCXCtNVjJgrry0G250eCxamfNKMhhG8dgp45Qp4bRPw4sMXuFGD6+n1Kmiix0v2W3fXQayAV7UajnBRXY1yX2yR8v7kN+fv7i7AZfB21GbjCcS4urnDwd4OFb2L4+t37RE3sjIOZPvitjLIAl4nxSifZIR7esAespTHq4JcS45Pm3q8bASqJK1086sWtmb8OP3bzdMD3vTEEH68XdXsNS9nR1S1tcOn1vYILuGG2UXLYvsL7H4UqDLqmBkRug4LdB18rjL2cHxQ0fLoZe2Jt+ydUMXBDu6Sfx28XWDvzWux5cvuE6lgmFeMadLSp0vSKJV89fKu6PtuBUR/UgnjPyyPqI8rYOzH5URlEflJBUR9UrEAiempoNI54ePKGPKRD173k/tilxLzjlQ+eXmoAIkerNICXkyjs+SLMo7u+NrOHUMcy6CagJez2BrVxSXf1cfhsSHCri9XNkDkOdqLTShWqQyef+1NWLXog2JDZxg9Uel4OlG3Mfltz8OSnFeBl8De5GV4LoFjvHrDsXw5SaOT5CWjh0jyFcX8pT0L5j9pJJZyhIM0aG0EjDzdi+OtV+wR2qk0Vs/yw4W9LLMc/8U9yxjLsu7ZylcGqVO+OLfbD0un+yLkB3e8XtsW3s7FVYwugp6T2Aw375JiQ+RabDC7ecNLgMZT0qI86pTKK5SWXiX9vbznppURntPL3RmlBYDd3GylkWiLCp62eNvHBu3q2mPM/8ohrakPdnSujKN9tJATuqfrguh0iC/2dq2IjO98MOGTyuj8ogEf+9gj0LO4NPaLwEkaZBy/ywH+d72G/D2131D9lnlp+nN5eMn9sWtV7sVF8pCzoxO8HFzwTpVaGPphC2zsHoVTEYsEvJJxYvFG3L76u+o841gmHbbo9VJ7EY9+ycnErAFdMaNbQ6QOaa8G1q8a3w+b4gZjfewgrBNlJg7DFoGv7JmjsXn6KGTNDMemqSOwPmEI1orWC4itihuI1fGDsDJuEJZG98fKiQOxSmBozfhgbJs+DLsXjMZPSeNwcMlEHMlIxPEVMwS+pmNf0iTsEKDaNlsAa+Yo5Mi5c+U1vVx7F0fjx6RodZw1Y6RcdxR2LZyAfckxSsfWzMLR9bOxLXUiDuQswZ3fz6k7YzQIzaOn37Um/ejB222cPJuGDTvewvqdFZQjIXN7kIhdjazfFHhVNXKO7u0i/5gGTv0rA+upe7b8H5qCl97dyP5L3etF9xppT49iz6mVVZJdS2FNOV9k+9bENv/a2Ob3+LXdvw6yfGtgWZnKSPMuj7RSmpbIMaW/znufe75PeZZDsntZJHtXQkqlQCT710JyQO2/pRS/Wupvk7wrIsm9DFK9eJ0K96Ql1bi/T+o75bC6SgVk1agsqvTfUs3K2FC1EjLKGu/F5J7vSoya2leUz+8qSX73BS7eyChdDpsDKyG3NlVBVPGxaXutyljrI+lhGr3lmfG5Kelp114vMe5T81Re8ozkHa+yyPAsizWe5bHZqyK2elZEzh/JQ9NWUZa8Xid/t0TOsViULL9dqqTh7jWMaVHp0tNzN02a7r7OkHtYKmlaJuL+vyCmNUO0ROUR0/sxvd8CInkOuj1Rz0eOl3hJ2ZV9hnp2+b6fJ7kflee1v0+V/JLkIc9bGmjJPkFIMmNTHp3qKCUZ96mVA5Famvk/X3pNxfsy3hvzPe89WfLtQldvsZ3eWFupPLZWZ3nSy/D95ex+VcLWoIpYXbE8kgylsNClFFLEFt/N+8wPZUWSN9TvVlHttfQYdU+aHyTte8r+yj0skbzGc/IaSfLsFrmVwmKBugwpf2vLlUcm76WKlFHRNtH2KpWU+HqLfLZevsM8myx/s1jSnSzPUv0mpZlm7XfU8rLp9XXp7/0Vmfyd8b55rUXym6e7l8OGCgHIkXqHdW5OtbrIrfsqttfTlKtL3ss7rvcKsqvVxsYqAdjk44dMX2nc+wVii381ZAUEYUtAtTzxdXZgdWRV1ffV5X35jrzme6bf3Sx/T6nX/oHIVn+j/d1WUU61GsgJqqWUHVgj77z6uXOq1cRW+Q7F7/JveH1+rr/Pv8upXkvyS01kyevcOi9hx4uvafd3zz3+BeV9/xVsrVUDW6TO3VJDbLGqz+7Wv1tE5Bsj55B3yD3kH302I7ko/xqNfwm89M30C/wjHbxMvV4cRKZHsWcfp97lyEQpz5eIbjn2iXJAGmcDcCom42AwCBkjwDL8/keij0Vc9Zv61CKLLLLIIosssugRSGcNcgf5gxxCHiGXkE/IKeQVcgv5hRyje7p06CLvkHv0aPXkIVNvlw5e+aHrDzfTL5p6vXTwMvV66V2ODCDGeBam8MW+UA5EY8IZYp8rejP4GCO/Muw+1zzigpNc7ZviTZvqHYssssgiiyyyyKJ/ofxsoTMH+YMcQh4hl5BPyCnkFXIL+YUcYwpd5Bzyjt7FaOrt+rNuxj/cTL9ImXY3mnq99BmOHFimw5fu+WIfKAegMcF+Isa9YNAx3gzD7fPGuNAkb5IByUxF0rTIIossssgiiyx6WMrPGuQPcgh5hFxCPiGnkFfILeQXcgx5Rvd06dBF7tFnMprzdpGb8rPUH275v5zf66WHljAHX3S/se+TA8+YUEZ2ZbwLBhtj/yjD7JMg6brjzVGkSt6sRRZZZJFFFllk0aMWuUNnEPIIuYR8Qk4hr5BbyC/kGPIMuYZ8Yw669BASf+Ttov50y/8HPAlP+CD40rsd2efJAWe690sHMEZ4JTXSXccbIkVWEvEGSZXmxB/AIossssgiiyyy6J/KHF9Q5A9yCHmEXEI+IaeQV3Tg0r1c5Bryjd69+CDoov4RdHHL/0emXi/TLsf88MWBZhzlTypkQkmInHLJxLNvlDfC1bx5U1RpEW9SF2/aIossssgiiyyy6GHLlDfIHzqLkEvIJ+QU8gq5hfxCjiHPkGvIN/mhy1wX4z8GL275/9AcfJH09DFfHGDG0f2694vuOB3CuJYRb0IHMV103/EmLbLIIossssgiix6XyB+mPKIzCnlFhy1yjO7lIt+Qc8g75B7d0/XQoItb/j+m/gi+OKpfBzDdA8Z+UCaa4k1QdNfxpvKLN2uRRRZZZJFFFln0qGSOP8glOqPozEJ+0T1cOnDpsxf/KnRRf2szdwKe2BS+KF6cYmLMARile8J0GKPLjtJv0CKLLLLIIosssuhxSmcRHbIo8orOLvmBi9KZR2cgHboeCnhxM3cSc/Cle78o3QPG/k8dwnTxJkyBzCKLLLLIIosssuhJSmcTU14hv+jjuHQPF6V7uR4JdOmbuZNROnw9CMBMIUwXb0IXb8oiiyyyyCKLLLLoScmUS0x5xRS2qPzApUOXOT6i/vVm7qSUTnr5AUyHsPwgpos3ZJFFFllkkUUWWfSkZY5TdIYx5RpT4Hqk0KVv5k6uKz+A5YcwXfqNWGSRRRZZZJFFFhUkmeMWU675M+CiHvpm7iL5pScsP4hR5m7KIossssgiiyyy6EkrP7OY8ow53smvR7qZu+CDZJpwiyyyyCKLLLLIooIuczzzID3WzVwCLLLIIossssgii/6/64lu5hJkkUUWWWSRRRZZ9P9NBXYzl1iLLLLIIossssii/4osm2WzbJbNslk2y2bZLNt/c3vqqf8DL6sMu5Z6zGQ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4" descr="data:image/png;base64,iVBORw0KGgoAAAANSUhEUgAAAl4AAAGiCAYAAAA2mch5AAAAAXNSR0IArs4c6QAAAARnQU1BAACxjwv8YQUAAAAJcEhZcwAADsMAAA7DAcdvqGQAAP+lSURBVHhe7J0FeBVHF4ap/fVS3K1AcWihFKjgDhWsFKgApaWlQKEFSp26UVfc3R2Cu7u7O4Q4nu8/39mdZHO5QAIJXOic5/lyc/fuzs7Ozu68e+bMbDJr1qxZs2bNmjVr1qxZs2bNmjVr1qzF026xsrKysrKysrqBFbDmL7NWVlZWVlZWVjebrqv5y5CVlZWVlZWV1c2ua2r+MnAx3WplZWVlZWVldQPJH89cTElq/nboK2/Gb/PR7VZWVlZWVlZWAShfZvHyjD/e8VWim7+dGPkDLX8HdYeVlZWVlZWVVQDKH7d4uSY+EJZo5i9xyhe4vJk1B/I/P7rTysrKysrKyioA5I9T/MFYfAHsqs1fopQ/4PIFLR7QXR7d7dE9VlZWVlZWVlbXUV4u8fKKL5B5IcwLYP74iLpi85eYIb2LAZeBLQNX93p0n6v7raysrKysrKwCQIZNvLxioMwXwnwBzDCRP15KsPlLxB90mcwYSjSw5QWsB0TJXT0oSuEqpZWVlZWVlZXVdZBhEXKJYRTyihfIDIQZxjHMkyTw5S8BL3QZL5fxcPkCl4Esc4CpXaURpfWjdFZWVlZWVlZWSSh//EEuMYximMXAmD8AMx4w4/0y8OWPmxJkvhtfCroMcBnPFjOdSsSD4EHxYDO4yuRRZlEWKysrKysrK6trKPKHl0cMoxg4I7+QY8gzxhNmACwh8BVv893QH3Rxx+z/ZCaMh4suOwNb6UUGtHiQWUXZRTlED7nKKcrlUW4rKysrKysrqySQlzfIH4ZFyCXkE3IKecWAGDnGQBj5xnjAyD0m/ivR4Mt3IybERCnj6fKFLlIh3XXMaEYRM88D4UEZqMojyivKJ8ovKiAqeBEVsrKysrKysrK6CvnjC4r8QQ4hj5BLyCcGzsgt5BdyDHmGXEO+Md4vL3wZz5dhpCsCL98NvN4uf9DFflC640iFJES67wxwPSziAfEAWQCFRY+IioqKuXpMVNzKysrKysrK6hqI3GEYhDxCLiGfkFPIK+QW8osBMHIN+YacQ94h91wMvq7I6+W7sr8uRn/QZbxczCipkRRJqiwi4sHxYEuISomeED0lelpU2kdlrKysrKysrKwSUb6sQf4gh5BHyCXkE3IKeYXcQn4hx5BnyDXG++UPvvx1Ofqy1CXNu6Kvt4uJM6qfAWame9FAF/tGmTm665hhEiSpkgfDA+NBlhWVF1UUVRJVEVV1Vc1H1a2srKysrKysrkK+bGGYg/xBDiGPkEvIJ+QU8gq5hfxCjiHPkGvIN+QcA1+m25E8ZEY7XsrrdUnzrsgN/Xm7GN3PQDP2edL9ZjxdBrroumPGnxSRNCuIKot40DVFz4qeE9US1RbVcVXXysrKysrKyioJZFiD3EH+IIeQR8gl5BNyCnmF3EJ+IceQZ7zwRd4h95B/yEHkIX9er3iBl3cFyuvtYkLsw/R6uxjlz4Az9n0a6CrU5N7ksLKysrKyskp8vXLnA3grfSpM6VwGM/8qj+m/l7tqzfizLKb/WRU/13oCL91+r9/9XpXueQBN73sQ7+YrhNeSp9LvftdLoBrffT+ap8mAtnnyo/E99/tdJ7FEvnE5h7xD7iH/kIO8Xi9ykre70Re+qDjm+6MXvLzeLvZpmi5GDrlk4Bn7QNXT9dYdd8HKysrKysoq8fXGLf/De6nvx/J/S2Nd3/JY06vcVWtdn7JY3ac6utUrhWbJbvO736vS7XeixZ334GMBpLcFkN6U737XS6DevO1/aJMiNT7KlUf/97dOYol843IOeYfcQ/4xXY6+sV5XBV7c2AtextvFwDLSnuliZAAa+0JLvCMFamVlZWVlZZX4apnsDnyQ6j5s6V0Ou4dXws7BFa9au4dWwI6hz6B/gyfxVrJb/e73qkRA+t/d+DJvAbx7931oLd/9rpdAtb71DnR4MBU+z50XrW+53e86iSXyjcs55B3T5UgOIg8Zr5cXvKgEg5dvNyOHTJqRjHSvsY/T6+1iINqT795+F6ysrKysrKwSX+8k+x8+SfUAdg2ogENjqmD/iMo+qoT9w8qKyjifwyvIZznn+1Auk/+5jmebg6Pk+6jnMOSlpwXsbvO737YCNq2TJUMrV20kH21k3XcEBHUdgaA2yW5H29vuvGDbd2XZe/+7B9/mL4T2d9/vZ507ZdtbY9JulewWWYfp36r7pNrc+j+fbSRPsuyDFGnwdZ78kj83H0kk8o3LOV6vFzmIPGRGOJqpJbzdjb5sFcd8f/TtZmT/JYPIvN2MpD7Od6HeLlGZdpJBKysrKysrq8QXgeez1A9g/5BKOD6hGo6MqepRJRwZ+xyC536DkJV/4MSyb3Fs+usIXvS5fP/T0ZKvcWxyPRwZXTlmu2PjquDwuFoY8UppgZzbLtjnu7fcho+z5UOvJi0x4u1WGNq8OX4qkBHf5C+MHzKnRVsBpffSPoRvC+bDR/fdi/duvTNuGgJa7QW8vi9QGO8LeL0n372/vXfbXfi6cCkMffNtDG/VBoPr1cYXyVPg60fLYEDjZhjwQj18kz6tpPu/OOm+d8v/8JGA17d5Csj/d8T5LbFFvnE5h7xD7iH/eLsbyUf+Rjf6slUc8/3RF7zYf0l3GnfAdxnRzcYZXjnZGOe9IA1WeF8yaGVlZWVlZZX4ek/A6wsBr0PDKyN0cnUEj68Wq3EVETzlFYSvHIrQGU1xYtZbCF/XGaGL3kfI7M6IWPsLQmR58KRnZd2qMduFTKyK4xPrYPSrZQWibr1gn+8mS4bfatRF/zYf4Id8+dA5XwF0SpcWA9/9DIt/aIPP77oFbfKVRd8mAkhpk6NdsjvipiFw1VHAq3OBIvhQwKuDfDe/dRCY6nDnA/i3QVOMeuUxXefHHNnw1SPlMeLNBvjn8Ufw/UMF8XWG9LquN90OAlufpkyDH/IW0P+9vyW2yDcu55B3yD3kH3IQeYhcRD7yF+fly1ZxzPvDxQLrmbDpZuR8FpzZlZH+nHSME5JV7igZtLKysrKyskp8tRPw+lLA68jIyggPqi7QRHByNaEiQqc1QeTKgQibUAknJtRA1JZ/ETavOU6Mb4vIZR0QMr6CrFclznZhk6vixOQ6GNu4rEDWrRfs8z0Br7+fr4+ezd5Gx7vuxseiD+5Nh+6N38TsHxpjZMPn8EGRcujXtD6+T58c7QW84qQhoPWBgNfPAlUfCXgpiLm/vS8w1fGuB9G1UTMMrp4en9z7ID6443Z8nKMkJnZ8D91KFMFnD6bBh3fcHTdNbiuw9VnKtOict6CCl+/viSnyjcs55B1yD/mHHGS6Gy8GXr5xXnHM+4M/8GLgmInv4gRi7N/k0EpOs0/3Gycfq/aBZNDKysrKysoq8dVewOsrAa+jI6sgIqgGQidWj5XAVtjUV3BywyScXPElItf8gZNrvkT41FoIndIRUSs+lPWquYrdLnyyANjkuhjbpKxA1q0X7LOdgNefNV/A6K9/Q8+q1dGjTCl8mioLujdogJ5l0qJ/vdcw8NOvMbBpHXyX5gF04AAAbxoCWh8SvAoWwccCXgpi7m8dCV7/ux/dXmmBGe/XRd/n6uLPRwrgQ9nnJylyoGethpj4blv0Lf3oBel2FNjqRPDKV1D/9/6W2CLfuJxD3iH3kH/IQeQhE+flG2B/VeDFgDEDXpw0jP2afJu3Gc3I6fY582tNfxm2srKysrKyunoZ8Do2qgoip9ZA2KTqsZpYCeHTmwh4BeHkovcQMbsJwidVleXVBL464eSqT2W9aq5it4uYIiA25dLg9U/dVzC80w/4pcgj+O2RYvj2obzo27w5+pZKhvdT5saIzgMwv3M7fJ3y3gSD1wd3JkfPZq0R1PJp/F60JH4vlB/fZMkp+ymJX2Vf/WrVwdTWtSTd2yWt2HSvMXhxklVyDnnHjG4kB5GHyEUGvMhLVwxe3MgLXozYN7PVm8B67vhREafY57T7z/rLsJWVlZWVldXV69LgVQXhQfUROe8jhE+oqN8VsujVmvK6LH/d+Z5A8Opw6+34Jn8x9H7pDfSu9gx6VquJznkexs/FS+Dnhxww++HRcuhRtRI63Xe3dh/GScMFr1/8gZf83/H2e/BTyXIY2uh59K5ZGz3LP4nO+R+V/dRBn2eeQ59aL+CP7BkuSNeA108CXux29P6W2CLfuJxD3iH3mGklDHiRj8zIRgNeVILBi0MiveBlRjSa2erzixhoxhdN8p1Hz/nLsJWVlZWVldXV65LgpaqKsAnl/SyvLMtFFyy/PHh9cLvAFEcuCmARsih6nzrIsg7J7sKH8nsHWcbfO3o8UjG6BHgZcXsG8TvpM93bYvbFdBk35rvNNQYvvl6InEPeIfeQf8hB5CHvRKoGvMyUElcEXt45vLzglVNkRjQyI3zhZC1/GbaysrKysrK6el0evBKuy4PXVSoe4HUlusbgxXc7knMMeJF/yEH+wMs7l9cVgxfnpvCCF4dQcodm4lS+0Ztv+7bgZWVlZWVllUSy4BWr6wBe5BzyjplIlRxEHvKCl+87GxMVvDiHhQEvDrFkhur4y7CVlZWVlZXV1cuCV6yuMXjVcTmHvGPAy8zlleTg5Z08lTs2c3hxqGWd9lKgVlZWVlZWVomvNskENlLfj2PjqyJydk2ETRf4ukpFzKyO0JkvYHSzcmid7Ba/+70q3fo/dLjjbvxYqAg63nUf2sl3v+slUO2S3Y6PU6bB9wJe78n//tZJLJFvXM4xc3l5wctMoprk4GXe0egFr7o/SKFaWVlZWVlZJb6+uf0e/JEmBY53LY+I/pUR1qfSVSu8X0WE9nsGU+s/ja8EMvzt96p057348e4H0CN/YXS+LwW+/9+9/tdLoL674x78mio9uuUpoP/7WyexRL5xOccLXuSgaw5e3lnrFbzWp88GKysrKysrqyRQ2mzYlCkHTjxVCCFlCiOkdOLoROlHsKdAQaxLk9X/fq9SG9Jnx5bsebEhQw5sSOd/nQRL0tmY8SFsyZZH//e7TiKJfONyjgEv8s91BS++PLK6qG5E1jywsrKysrKySiJlyYMT6XLjRNpciaqwjLkRkS2v/30mgsIzP+x3+dUqqdL1inzjcg55J7DA60SWh2FlZWVlZXXdlVngJGPOWPG7v/X+C8okcGXKIdN/uByuUOQbl3MseFlZWVlZWcURAStddv0/JF9RhBR6HCF5H3HgI32O/xaAZXhIFZKrkJRDcYQUfAwnsudzyofl4W8bqwtEvnE5x4KXlZWVlZVVjNSjkwuhxZ9G2PMvIOKNlohs3Q7hr7VAeM06CH2klAMj/wXoSJtNwTOsYk1EvPwaIlq/h4i32yK83ksILV1ZACyvA6L+trWKI/KNyzkWvKysrKysrFQZBLqy50N4rRcR9f4niHilmXq76OEKKfYkIpq1QFT7DxFW7XnH63Uzw5dAV2jJsgKd7RU8w8pVxYlsAlq5CiH8+fqIfK8jIl5/GyF5ijgg6i8NqxiRb1zOseBlZWVlZWWlIJUxF8JrN0Dkh50EKB5BcIpMDly5kBX8YAaECoBFffYVwio9c/3ivrhPf/v1Xc7/rwAOgwldepxfO5CZOot2LQanzipAlt3pZhTYinjtLUS8+77T9ciy8JNWwMhfeV1DkW9czrHgZWVlZWVlFSwwEVqiDKI6fISQfI8iJGcBAYr8sUCRLocT5yTLFUre/xgh+Ys53p6s8ntG+SSUmMBzA0G+uthv3uX8X5Vb8pXNAR3Z/4kMhEAqD07kLij5k08DhhQBKIdIttN8ZMuLkIeLIsT8Hifti4jpSRqEqvA6DXHChU8eOz1doU+Ud7oXuZ7ki12PYTVqO/vj9syfgJt6DzVNn337+98r3+Wahii9pxzSS1lnvkRamWTfBjj5PauUUy4pLwFrVZz15X+zjyQU+cblHAteVlZWVlb/cbEBlk96u8IbNkHwHQ/i5C9/IrLdhwoR9HyFFH8KJ//sovFNwfel0W7HsMrPONumzYKQMrUR+XYbhBYqLLDEAHxJlw2+aeCz5pVPafQVCGS5+Y375/9czk9+5/+ZcyI4fQlEvvMZIj/8VD7fRVj5UgjOmE/y2Azh1aoIRLigx+0yCBgWKY/QCuUQ8pAsT59Tvj+N8BfeRaj85uyHabv7vJgIoKUrI6Lle04+3Ji3k7/9hTNTZ+D0iDHq7aNXjL8x2D6y3QcCZgSb7AjOUgyRHToivHJFx0Nm8ufdt/7PY3R/M3Dm+z8/WWYZc8hxdJQykHJ4931EvNwQIbLMKWM3LUr/L4CQwmUQUkigmHkXAOSggNCadRDyiEBoiZIOLGs+uA/Zznv8SSTyjcs5FrysrKysrP7jYuNMgHiztX4G350KZ8ZPQnRUFCIaNUVIgWI4PW4iokNCBHoaIzh5egGxp2X9VuodCk6TB+H1m+L0gN4IKytAlCE3wpu9i6hOX2pAflilFxH1QSdE1quHkKdqIPKDzxDxUlP5rZ78/zkim76E0KeqIaL1R4hq/z7CnnrS8fCkr4hT738nEFMVYTXqIPLTrxBaqR6ifv5HtnkVIbmrI+LdDxAlyyMaNhAQfE7AsKqk9RQiW72PqO9/xcmPfkJYwacQ3uZTRH34CcJKlhIguURMVloBr/KSl5bvIjhVZgdeHi6Mc8uWI/yV13GqS09Effx5TDdsyEP5EdnxE8lLIQSnzIjQag0Q1bkrot4Q0MmZB6GVX5JykPy92gihJSsh4k0CVFvJR2lEtOL/reTYaiG88TuIer8dwkqVQNgLbyHys68RUb8+QrLQw5UdEW27IaJiPYQ+WU2OReCrTk1ENG6HqHYdZJsnEfZyS4Gy9ghvINt+2QUnP2uDsNovIKpVa0Q2a4qwlu0R0aYDTnX7XfJRAWEN35Jyk/NQ71kXAv2URSKKfONyjgUvKysrK6v/uDI8hJBHS2nAOLupgh/MiMiPOgHR0YgODsaZmbNBO7tgkXZHBqfJql1Xke0/VI9JSKnnZdtPENGsNaLea+lAQPPaCMlTAKHPvyGA1hHhAlORHwhMvPk+Ils2kv2VQ0QDWa/l2wIOpRDR6SeEPl5SwErSaikgkyYjgjOUx8m2nRBWoQrC6r4i27eT7Z5E6CMlEfVFSwG3DwSsOiAkf3GE12mAk52/Q8QLlXHyR4G3chUFUiog8oehiGrUUpeHFHhW8tJS4PIRhU2/ZUHwKlsVEW+3cY5TvtOjFX34CM4MG4VzK1fj9MQpWl466jFXISmHjwTABEAzFEGkQFHkG68J/Ei+n3lB8vcBQvIVw4lsTyJK4IcQFFqhEU62+Vzg6HOEPl0KYc+/JWUnea5YESHVmyPqnVdxosDTCH+xFSKeqyZAl0lA8E9ElH5e8vacANSnONm6DSJbNEdomfo42aolon78CuHVayKkUDVENhAwe6YaQuu/Kccr4Fu5CsLbfYawJnUlnRcFyNog4tlazoCJdz5C+GNy3JfzBF6lyDcu51jwsrKysrL6j4serwKPCSy1RkjhEo6XRxT11XcCX+cd6Fq8VGCmutPFlimXAFhpRLzeAieyF0H4K+/i5B+/I+KtNjjZ5W9EfP4tIls3EpASqKj7Dk5+P0D0I6K++QLh5Wsi4t0v5fufiGRw+juf4nTvf3GyW3cBrKoCBQJYLQSwCF5py+PUT70Q9V1nRH37q4DaC4jo+BlOftEJp0f+jPBaHRH1wUcIfaICIpq+gpN//YSIl6oj6qf2CKv1goAPvU/DZT8CME0EBEvVRdRbLRFaQMCLx+ivLNTjVd3xeKXMjOBUWXB6cpCWgbHz+/ZrtywBNSSH4/Fi92loZYGgX/5GZNu2iPzid5z85BOc/KYTQktXkPKtgqiOv8ix9hFo/BGRjV5BeOM2OPXPX4h8/wOEvdgCp7oPRuT3P8t6zRBSsgoiXn5HAKoGglNkQMR7fXHyA/mt0/cCpgJOjT/D6QED5Rz9hMhXGiC8bmOc/PNfAWAp+2cFaF99CWGN5bjrFJP9l0X4R18jrGFthHd8C+ENOyKifhOElqsh5fkhwp4W6MpowcvKysrKyuraKHNuBGfJrcHj4S83Uw+LEx/0kMDSDzgzfaZAUXWcYMwS444EviKat3KmWMhTAmHPCWQVyut0zT3xrKRTB5Fvt0XEa2/K/40Q/mwDJ1i9QT2Bk1oCCa8ivN6bAhavCwS8iog33kRYzcYCT801diy8ZlUEp2f8VklE1HgRIQykL1JGQKW5gJmk1fh1RLZ7Q4ChlcDWXwJ8rTSdsEo1RE8jtOKzklYLRLTqgMhmbyGsZFWECxRGvNUWYeXLyTEQui4CGhrjVUnBS8slRUacleP3WvSJEJ1yIzh5BgHVxzXu6kS2glJGNRH+jMDpg1J+6fIL7DVFeDOBp9feFgCtJ2Uhx/7K2wh/SY63cnXNc/irzRD+uvxe+yWEv9YS4dWfkW1aCtS2lnPRGCE5cyFYwDjsmbcQmquolPejCKsjUFWpmpSHHPfLbyK0gpRNXdm+iZT3s1LeZevI9lI+z7+IsCcKIuTR4gitK+foSYG5FlIGZaU8pAwj3pC8vPyyA108r/7KI5FEvnE5x4KXlZWVlZWVjmos/pTTbSYwoSPzGPsjAKZzeZmJQtNkQ2ipss56+QQEuJyj7YzHhIHs8j3O1Av8LtsF87u7PkcrqvdMlum6+l3+57J0HCnJQHOBDm6v+XhI09BtZZ3gFFkEdp5DeJ06CM6Uw+kWZNrpBarkU9eRZbpcAFK3Tct1LhHfRXFffN9iU4GY+q8g+P50CnonO/8q+k0/Izt+6ngGJd8RnOOrijuvmR6biOlklrxzn9pdKZ/muJkH/S75MMeieZf/03DaCvdYuJzrmQD6dLKMeaNYJjzGmLTlmJmWWz48B7H/S764DdfTcpBt+MlzofuW5b5lkAQi37icY8HLysrKyspKwUEgSycH5TxeBr4YC8VPt/HmpKJRn37peMDoFUtiT8kllbWwM4EpwcTf71coAk9IkRLOcT73go7iDL4rJYLvdnVPaoWXiBZtENnqPQcSL9Z1aaUi37icY8HLysrKyspKRe+WQERYzTqI6ujOXM8g8pwF9RVCnKk9st1HCKtYwwEuwpi/dK6ZZP9mXqrEVrocCCn6hM5aH/lOe4SWq6az1p/I96jA6QuIfP9j7foMkbIhhPlNwypG5BuXcyx4WVlZWVlZxYieGwEqzv0UXr2WgkfUx18gskUbhFWq6XQvuuv43f5mUnqBr9yFdXRk+KtvqCcwssNHOrEq5zU7kS2Pha54inzjco4FLysrKysrqziiN8sFCp2tnt159OyY5deze/Fai5BJ5ciPkIeLiAprDJiWw38BPhNJ5BuXcyx4WVlZWVlZ+ZXpTmR3Hj//S8DlKx6/0X+5HK5Q5BuXcwIQvHhCraysrKysbij5b3CtAkQ8P37P27UR+cblnMADL7793crKysrK6oZSiswITpnNKlD1YKYLz9k1FPnG5ZzAAy++hNPKysrKyuqG0bQZODWmP6L6fo6o/t9YBZS+QtTA73B63BA9T37P3zUQ+cblnMADL3diXGvWrFmzZu2GsTMnZiF8fn1ELH3dKpC0uAkiV7TCuahV7pm6Pka+cTnHgpc1a9asWbN2tXZ6+1CEjnocYRMqWQWSxpVD+ORncXbfVPdMXR8j37icY8HLmjVr1qxZu1o7vWM4Qsc8ibBJ1a0CSRMqIzyoDs7un+6eqetj5BuXcyx4WbNmzZo1a1drFrwCVBa8LHhZs2bNmrWbzyx4BagseFnwsmbNmjVrN59Z8ApQueB1xoKXBS9r1qxZs3bzmAWvAJX1eFnwsmbNmjVrN59Z8ApQWfCy4GXNmjVr1m4+s+AVoLLgZcHLmjVr1qzdfGbBK0Blwes/CF7HguWKPO1+sWbNmjVrN6NZ8ApQWfD6D4HXuXOI/rsbzleuiugvvnUXWrNmzZq1m9EseAWoLHj9R8DreDCiW7fDuTvvxrlkyXA+RUZg9lznt/PnEb1pM6KDpgF79jnLrFmzZs3aDW0WvAJUFrz+A+B14BDON2rsAFeyW3D+3tQ4+0gpnO49AOeGjsT5kmVwLntunEuTBec/+tzdyJo1a9as3chmwStAZcHrJgevI0dx/oVGAlzJEP2gANcT5RHash22VauHNUXLIbhhU+DOBxXKFMyeewGIjnY3tmbNmjVrN6pZ8ApQWfC6icErIhLnX3kN0bfejnOPlkToay2xo34TLE+eA4tvTYGFye7Cjpov4nzlZ13wuh3nK1TXrkdr1qxZs3ZjmwWvAJUFr5sUvBi31e5DRN+dAqdqN8S+Ji2xIlthLEp2L5YkexBLk6WQz3uxKl8phNZuBDyQVsDrFpx/sgJwzoKXNWvWrN3oZsErQGXB6yYFr3+7awB9RMOm2FS+FhYLbC1Jdp8Cl9GSZA9gYbI7sLfuqzhf8DFEszuy2JNuAtasWbNm7UY2C14BKgteNx94RS9YjPPpH8LZhx/BzuZtBa5uF9BKLqKni5/3Y1mylFiTtQg2l66KfV91RtT3vyCy2ZuI/PJ7RK/bAGzf6aZmzZo1a9ZuRLPgFaCy4HWTgVdICM5Xe94JlE+TFcGvNseaXEWx5NYHsCptHmyuVBtbm7fB+rYdsbjRa5heujLGP/YENn/TGZtqNsL2ek1wrv4rOJ+/AM537ekmGteio6NF/rsjnd/iyp95fzt/yZiyqw/0v1Q+rqcFYp6sWbN285gFrwCVBa+bC7yif/pdoOs2nBcheQpEV6yO0N+6YMeXP2D5220x+YlyGF2wGEYWKoYhD+VF/1QZ0euO+zC/yRtYledxbC1WHueLlHTA7dXX3VRjLVTA7vPPPsGTJR7Db7/8hJMnT+pyQsToESNQ7ukn0bxZU4wfNxaNX26Ick89gZ++/w7nXVDjej/9+D3KPFkKn3/6MebOno2nShbHyw3rY+uWzbrOqVMnMXrkCLz95huoX6cWWr7VHP369sHevXvjQNrY0aPQrPEr+ParL3Ho0CF3qWPcz5rVq/HNV1+gft3aqFf7OXzU8X3MmzMbUZGR2LxpI776/DN80P49Wd4BH77fHl/IcfXt3Qu7d+10U4m1JYsX4902rfF+u3exetVKd6ljg/r3w7vvtNL0mdbXX36OQQP6Y+eO7e4asbZl82b89MP3aPRCPcnT8+j0yUdYumTxZeDTmjVr1hJuFrwCVBa8biLwWr8B0Y+UQHS69Dj72FMIf6UZDjRrje3PNMCWVu9jer2G6JcyA/re/SD6P5AGAx5Mh4HyvX/ytBhb/ElsaNAU+xo0w7mcBRzweu0tN+FYO3bsmEDSi5DCRLVKFXBgvzPhalRUFN4TMJECxlMliqNX924oVrgg7rw1GXJly4yhgwfpemfPnkWVCmV5whW2xo4aiTtvSYa7b0uGaUFBus5XX3RClvRpkObB+5E2xQN44O7/Ifk9d6L2szURHh6m6xw+fBh1az2He+64FRlSpdBtjHEfA/r1ReH8efDgPXfhvjtvx/133a6fGdOkxLAhgzFr1gzkzZUDqR+4F6lE3AeVLmVyhcIVy5e7qTkeOQIX00hx3914UUCO+zD2epNXcc/tyXTbe/93G+6X/aRNcT+KFi6APr17xni2xo4ZheKPFkbK++/R9Zh3Hlc+yce/f/+FM/Y1TtasWUtECxTwigiqjpNTa+BkUA1Eyf9cxu+n5HvoROd7lPwfMaU6Tsny09O4rmw3Rf7neq6i5PewybKtrMvv/IyU79ye6TANs5zrhstvUfI9wl1H92PScb9fF1nwunnAK3pSEE6WKIvjdV/GjhebYnmqXFicLIXoPqxMng2bGr2OeS83xeCsudDvvlQYmCqjaoDA14AU6bHxoy9wtGMnnLs3jQNe73ZwU46148ePo+mrLys0ELz27duryyMjI9Xrw+XlSz+Fvr164onixZA6+X148N67UKp4Uaxds0bXrVaxPP4nsMV0xo8do/Bxn4DI9GlTEXLiBPI/nFMg6A7Uff5ZdPv3b023fOkn8dcfv+PcuXOaxtgxo5FV4IxpPyjbP/F4MRw5ckR/mzljOgrmySWgdRuK5MuDlm+9iQ4CTgS+56pXw8YNGzB37mzkzpFVYalG1Up4q3kz9YrlyJxB0rwTr7/WOAaY1q9fh6dLldD0kgucEZRmTp+mv9GaCXgRHnNnz4JXX2qI+nVrKdQR5B7KkgEzpk3DBkmDIEb44/G9+fpraPlmcxQrUlCBjnA6WiDU2o1ppyPCsX3DOqzbsBEbpH4dD4vCqZMh2CTnfc2a9XKd7NNrZd2qFVi2Yg02b9uGA4eDcexQiJvCeRw6fBCnoiKxb+smrJOHqPVr12L9lp04o87Qs9i8diU2rFsvv23GkWDnAeQ/bWfCsWvbRqxaI2W1bh227Dmsi8+disCW9WuxTspv3doNiDh9HufOnMXRvYekFGPt4K4dWC/3pA2bNiEk4owuCz2yB7v37HfLPBphRw5g7dp1cu/aiKMxZX4eoYd3yn7Xy/lYh+279uPk6cAMGwgE8CJM7R9cGcu7VsSSbhWxslclHB1XDVsGVsbGwVUVskInVMPWAVWxY0BlLP63Iub/XUHWrYR9w6tgaY+KWNSlIhZ3r4QdI6shakJVrO5ZEQtl2XJZtn1YVd1PpIDa9oGVZPsKWCr7WdO3Co6MroptkuaRiQ58EcT2yH6Zjm8+r6kseN1EHq/Z83H8hz+wsmh5LEh2GxYlu8MdycgRjQ9g2S0pseXZhljevBXGlHxaPV8ELuP1WvnJFwj58nuBLr5W6Fac//4nN+FY84JX9coV44AXPV705HjBi94kws39d92BBi/UxaEDB1HnuWfUE+YFL/4+Q2Bm757dAisZkfL+u/FqowaYO2c2Dh44gMOHY7sS2VXYtlVL9ZI9/mgRZMuYHpnTp0b/Pr3VO9XhvXdxl4BQLgGhUcOHuVsBe3bvxq4dO/T/qUGTkVNgh6A1Yfw4XUZ7oU4tSAVB2SdLxoDX33/+rl6qArkfwsMPZVMvGfdv7PWmjdXTV0GO29jQwYNRpEDeGA9Zx/bvKYTmzJpZuzONTZsahEJ5ciu4EeBYjtZuPDuwbgNGdOuJ2UsWY+GiBdh78DhWTZ2ICTNmY/bs2Qrv6zeux+TBf+Hzfwdh3vIlWLBoKWaONd3WpzF+wgjs374dE7p2x8S5cwTYp2Dc6KFYun4XQsKPo9e/nTF//lzMXbgEuw8ec7f779q5I6swdlQfjJi+EPPnzkL/3qNx5EQw1i+ZhTHjJ2O63E8mTxyHqYtWK3TNHDgeoe62p49vwvAx4xA0czbmLZiPA8cZMnEKS2dNwC+/90VwxCmcOh2FCaOGYta8eZgxcx527nUe7HAuEhtn90L30bOwcOF8rFy3FREnAzNUIBDA69T0GljwdVkM7FQGU/+qgLn/VMSJsVUx+sun8UG7Mjgm60SMrYyBH5fHGoGsQR+Wxs9vP4lxf1TE9l7l8W3HMhj+fXmM+Ko0xv9SAXsHVED/L0pjaOcKmCPprRtYVYHq7IwaGPddGfT7pDTmCLgt7FkZu/pVxj+S1rQ+VXBOfo8YVxW93ymFEf9UQfiUGgj3yes1kwWvmwC8Tp9CdJceOF/yCZwqWRYnatTFgUZvYKtA1qrcj2FxspSie0Scw+tObHi0LNY1boHZL76MQemzou89KdHvgbRY8PY7OPX5t4hOdhfO3Z0K0YOHuzuItYSAV6nHiiJD6hQolPdhhS92HRKK6L2i5ycOeMl3erzY3fZ8zWr6O71LObNmwjPVquDTjz7AmjWrdV+rVqxAPoEgert69+yOxi81VG9Uo/r1sHv3LtR73umCbPhCHZw5c0bjv+hhatXiTbzTsoXGqPXt3RMF8uRC1gxp8eN338gT7WpMGDcWpUuVkG1vV68V7djRo6hX6zncLaBIePrkww8UoJ4oXlTjxGgGvBjPxv0Ze/vN13HP7bcgj8Aaj5nHybRCQ8zt3+nGbNH8dc1/5fJlsW3rFvcXazeSHdywCRP6D8FKerw278LJqJPYMHsGxs2Yi03b9sI0y+cOrMDoVU73/G4BsVnjnDoNnMHkyaOwb8t2zB8+DU7kpNjZYxg3cRK279yGof27atzilm27EB7l9d38N+38kdWYMnEopi7ZgLXLF8iD1xhs2r4ZkyaNFIyNtSlDxmDD+u2YO3wKjM/q9IltGDtpEmYuWI6DwVG67Nj+LVi6Yj1WLJyBNdv2ICwiClOnjMSs+Yux5/AJXUftbCQ2z+uPwdOWq1ftwJHj7g+BZ4ECXou+K4fR35XFop6VsKZ/FZydVBXz/ymHr9s/jSl/VMDhkZUx4vMKCAuqgd29KmPWDxUQMbcmTo6oiH6/VULo9GcQLutMFrBa3aciRsrnxL8qYXWvSjgy3vFknZH9TPqxDEZ+XQarZPnOkdUE0qpgUNunMPy3ctg/rgZWyz6HfPAEJvaoql2WFrwseF2xRctN/9wD6Z3uQRH4AuwSpXG6RBmEC4Qdf7019jZ+C5ur1sWaPI8LfKXEqtQ5sLH6C1jV8j1Mqf4c+qXNggWvt8DZGrUljVtxPndhYHncIHJasLersXIFHDx4QJczyL5dm3cUvCqWfRr9evdCiaKPIHO61AJbbdHklZfUq5U9cwaFHXqQfMEraMpkTWvrli0KOI8XLSKwdp9CmO6vUgXs2L4df/z2i35/7JHCWLZkCbr++7eCHT1MfXr1QIN6dXC3AA9jrwg227dvQ/pUD+qyuwSgCuXNjd9//RnFChdAuhQPoMDDuVCqeDHtHmRMGbspp0yepHmZMG6cwmNagcZRI0dg4YIFCoPM/y+df9R1vODlDZJ/p+Vbuk92QZZ+ooSCZP16tREeHu6uIQ3x2XMCrO/oMVYs8zS2bHZgztqNZQfWbcLkwaOwee9e7GWX1jl2b0Vg08ZNWLtoFoJmzsOBCMGrvYsxbMkO7fLavnE1Zk5c5CSAKEwZN1nAaxfmDYsFBGk6MWncBGzfugEjhvTW+r/vwGFEnXa63P/Ldu7wKkybOhLz1+/F7m3rMWPyWExeuh4Tp0xw13BsxvAJWLfRAS85BTF2ZN9ubNm4DnNnz8SytZuxaNp4/PN3dyyYPR4//tsPwWGRiAo5jA2btmBu0HjMXbbKAeJzAl4LBmL0/E3Ys2sXjp8ITYSx10ljgQBeJwWIFn5bFhN/Ko+1A6tg65CqODOhKmb/WwETuwhk/VgWk34vh0GdKiBE1t/arRKmflsewTNrInJEJXzXsTSGflMWfT98CpNk/WODKmDUD2Uxu3tlbB1YGUcFvLgfBa/OAmSS3pZBVbBvTDXs7CPpf1MOs7pXwJTvy2DsbxWw5PfSmN6nKkJlGwteFryu3HbtwflHSyl4nUt2j+h/LoTdBjyQDshVEOdyFcKpfEURWe15RLz5Do43b4XDTd7G0Q++wLHeA3Cwb3+EtOmAc/dxBnvZtmININJ5EvQaPVvvvP2WenIIMKvcEX4HDuxH7WdraKzW889Ux7Ahg1BcwIhARDBijBNHQjLuKYNAELsgLwAvF3YIcfv378eOHduxWEDnjSaNJZ0HkD1jOgGmX1ChbGnt7ssq39nV+IgAl/GotXijGdq1fQd33ZZMg+tXLF+mcWFbt27BD99+g7tvuxVPPFYUf/3xG4oWEvCS7QrJeoyxYj4YfD940EDNhx5ryxYKjASyx4oU0u7T9LINQYnB/hEREWj11psx4HX69GnZ31ksmDdX49p4vOxa5QhNwlq+3DkwduzoOPFjjwug3ilAyK7V8LBAid2JxqmTkZKfcCmHk3JM53FWIPHceSff0QKYZ8+cF9A8h6jICISHynp8RZX+Kjd8Kbvw0DBEnTzlNEpcT8qK6Z08ZfwR0Tgt55rLoqLc9W5Q27dmM+aOn4mIM2ekXE5LPTiDgwJhjC+K2LsGYyZMxPrDAmP7l2D4ku0KXvt2bMT48WNwXMpq//r5mDB7NQ7tO445g8bioCyLjIrAohnjMGP+ChwPOy7XyjC9Npg2z8V/3c4cXIF5C6Zh+wmWx0msnTUSU9dsw/yZEzFvxWa9fnevW4Kxk+fjwK6DmD14PA6zXFk3j+3HgSPBOHPmFDatXSIPbP0wf8YUrN2xF0eOHsGSycMxe9V27N7DkdTnsG3RJEyaMQsnWMHPRWDb4qGYty1E9ntG0jgr6wRm7Q0U8FrwTXks6FIRxyZXR/CEajg5vipm/V0ek3s7MVv9Oz6BX9uVQ9iUGjHgdZxdg8Mr4m/ZdmXvSpj2U1mM+acywgZXwKQ/ymPTSAbUV0OwC16MFZvyczkslv0wnotgtUPAa8pX5XB4UjWM/roMFveqjO3dymJKTwteNPKNyzkWvBJs0ohHDxmBc3fcL9B0hwtfRneKnOklzie7C9F3pQRSZUZ02mw4J59n7k+L6HQ5gKx5EC3/O9B2K863bucmHtd4e/n3rz/Vs0Vv1HM1q+OPX3/GG02bKLTcfXsynVZh7uxZeLRgfoWhX37qrNsOHzZE47cIXQa8xo0ZrXBiuhqPHj2KqhXLKcR07/KvAgynfMiUNpV6yl6Tbfg/Rz3SU1Xg4ZzqoWJ3Hrse6RX7+ovP8XCOrApMZSWdHt26YmrQFDR/ral6oDja8o/ff0ERAa5sAm9DBLSmTJqo2xC+2rVto/llwC67NHkM/CRo6v7kk8uyZkiHmdOno/27bdSTxnxweggG8xMGH5D9M8+MIaOnLHd2yZMcJ4PsOeXEn7//ql2QXI/HNLB/P91vINjezSsxfPBADBs2FCNHT8CBPduwaOVKrN7jeOvCj27DnGlbsXvnVvTp3QVjxo/VkasLVm3G0X2bMGzocIwZMxzT5iwS+DiNDcsXYNCgIZLeEAwaOhpbD4YjeN82jBs1XNIfgwkT5yLKiWi+Ie1k8BFMGzkY3Xv2Qu/evbFs6wEEH96HscP6o9+gEVi/4xDOCCudObELq/ce0+Dt8wLoOzevwOB+PTBq0mwBsHOy7AyWTR2Lnj17oO/A4Vi6ejNOC2SdPxeFScMk7V490a1rfyxb7cQq/qft1FHMnToS/3btgT79BmDe8vVSxudw5nQ4ls+fgd49eiBozlKEnjqD86dPYtGU0egp56ZH9+5Yvn4T1i5fpHGhk2YuxLZdu+VBb5ubsNznTp7A2tXbsHPDCgzq3QPDxgVh3/EI98HiHPZvnCvnujd6yT5GCHAfCwnMEcmBAF6RU2tgR6+K6P/xU/irw1Po2ak0Ngytgs0DK2P14Go4K8B0YHAlzP67knq8DgyqgnU9KuGEbBc+pjIW9KmCkMk1EDyqCtb0qoTD8jn2m9L4rf1T6PpRaczoUklB65Sks/yfcujW4Un88/7TGPBlOewYUgVrBeRCplbHsXHVEDKhOg4OrIi1Qyx40cg3LudY8LoiizqJ82+9I9B0i+gukRe+jBg0z98IV47O6ydh7XZ32W04lzyDgtzFjHFIdWs9q14fBrizC41dfxRHFy5fugSrVq5Q6KDn6efOP7hbAt9++YXCjZQrXqxXRz1et8n//D5l0iTMnjVLPUtmugUGpxPM6HGqWLY0ShZ7RNetVK40li9bqp6xPXv2SKM/UNel56nTJx/jz99+00B27p8AxpGPTJPdhhyx2Ktnd4WdFAJrQ10P15edPtXj4ShDdmcSorgvdi2OGTUShw8dwgHZ3/z58xSy+Bvjxp6tXlX/Z365P0IYj5Gxbb/9/FPMSMxuApJ5c2ZXbyHzwnxx3RyZ0issBsp0Euci9mD0hCDs2i+AcIZP9NJwnTqAqfPnY/FOxyMXdmgjpoxZhw2bNmPSrNm6TJZihMDVmrkjMWLmUuzYsx+nzkUjdPNyTJ69BEdCT2la+7auw+zZMzBl4VJMmzkVW3fuRuSZG9nf5Rg9I/R4qtfT9YCo9+vMpeOxeN7PSjkZ4+TETjpn4ngB46Rv36eqxjJh+bGs4jid3DI054EWW67Ocnpt+T+7hf0avdKyjXN+fNeJdj2bp9Xj5TqwA84CAbyMToyvpvBzXD5D3CkkjDjykXFa3mW+IiRRBKaQCZKOpMX0TghMedcL9uyH65rl8dnHNZMFr5sEvMSit2zDueJPCzyZLscrkWxbsDiiDzlDsy9mWzZvwscfdkStZ2ugUvkyCh9tWr2NxYucmBX+zu61Zo1fwcIF83UZ7cSJExq/xakiGGfFCUWbv9ZEv68UWKNxstLPP/0EDevX03RfqPM8vvq8k3qNOLVEoxfr6QSlXmOXHydB5cjJLv/8rV0y48eNwVuvv6Zp1KxaGU1eaYS///xD49Q4pUSrt5prYPv8eXM1DXaXfvn5Z2jyciMNpOcEq680fFHhiekbY/dCj65d9Dd6rlgOHJHIiWMZ78Xuzi8++zTOcRubOmWyTgj7XI2qOmiAxz5i6JCA6qo4tWsOpixeixOx4wSkhTuCaXMXY9l2x+MVdXQrJk3ahC1bNmPIyOHYun0LliyYhckzF+PE8aNYMCMIMwXIVm7ajjmDxmD91j26nVroTiyZPwmr9x7FisWyr2kzsXDpMpyI8u7QmjVrV2uBBF70ShkZAPJ6nLxQFOd/99MspzQdASlvWuZ3Xe7+ZpaZ32PW8/l+zWXB6+YBL1p00HScS5tFAIqeL39gdSndhXO33IHzzVq4qV3eQkNDsXPnDhw/lvDh7SbOiebviZGB6hxVeOrUKXfJlRnzduSwOxQ8QCw4+HjMvGMBZ5GHMXbsWKzb7sD3mcgwhEWEYHbQNCxc7nTHbFkyCbPWH9G3DfTp3wfLVy3DX7/8ipVbd+OkrO/4eAR+x4/FpBEjMG3qXBwIczx621cvwMSgqTgYGgnj6Aka8AcW7TJzWlmzZi0xLJDAi+LkpZw01UyASgByJlKNnRSV60V6fuf3k1OcebjMBKlcX6HL3d5MyhopwOX8XkP/J3SZiVrN8usOXZQFr5sLvGjRv/+Dc3cy3ovdh/4A62KS9e9Pp/Bm7b9tB3ZtwNygCRgxcgSmzlqE0KizOHZwJ2ZOGIkRAlKTp89E6Onz2L13H5auWavbhBzejhWrNsp6uzFr6kQMGzka0+ctFTgPxs6N6zBlwliMGDUaE2cuxK5Dx3E67DDmTpuI4cNGYPrsOTgScRN6vKKjsHz+LMxdttVdABzZuQGTJ4zDRNGkaXNxLPwcIvaswrYDRx1gPXUce7atwqGTwNbNa7WL21o4Zo2fjHFjxmOS1KNpcxYi7Lw8FBzZimlB4zFu8jTMlDq072gI9u1YL8A/EZPGj8eGnYe0u3bdklkYN36cDmxZunaLPOidwTI5L2PHTZBl47B4jTONy+pF07Dcneg5IkrO3eoVOLh7M6aMG44BQ4Zj9MRp2HEwGAe3rZP0J+g5nDJ9PkIizyD61FFMnxqECbLfuQuWQk7rdbdAAS8CEEFo5b/lMfybshj2dRkE/emMYlzyd3kMke9cNuWvioiaXhMru5THtD8qIHRqTZyYUA2z/62IHQMqYdy3ZdD7s9Lo93VZrBhQBcfGV8Osn8piWb+qCB9TDQv/Ko9+Hz6Nvl+UweTfK2Df6KqY91s5HRU5XNKf1a0STsg+jTfsusmC180HXjh9GudbthOQYmA947b8QZavGP91G84/XZkvS3QTsvZftvDjh3QW9r0CScZOHD0oyzYi2IUkvjopylNfIsKicO7sGRzaux3rN2xCsHw3dmT/LmzYuBnHw8wsVedweN9urF+/QeO/bkYLPn4YE/r9icmzF+BQhHBYxB5p6Kdh7boN2LZtC5bOCML8JWuxdsFILNqw3Zl/KnQXls8diU2hwJwZY2Pmi/tP2/mDGNpzLJYsWqcxphy8M2fRChzdLEA1aRyWb96GHTt34cjePVgwYQRmyQPAli1bcTw0EvvWL8a4mYuwWbZj1/j+w8eweO5szJ07D1u2bsVmgdtZs6ZjzbZjmD9jMH7+7gscOBKK4PAw9B8zCuGhx7F9RRC6DRuDWWt24MiBrRg1crycly16DlfNmoi5y9dj1czJCJq7FBs3b8aefQdxNgCiBwIFvPjqn129KmB45/JY0rMSVveuhG1Dq2CBgNKEzuWwul9lrO1dEdN+LYc5varK8rL46vUSWNW/Ko7L9t2+LIN9I6tic7fy6P55aQz9oxIOja2GQ8Mro9sHpTHq+3K6n92S5qj2T2Poj+WxfkBlLPunPIb+XAFr+1bC2j6VMPSL0lgzqIrm57p6vix43YTgRQs+gfO1GyhMXTzY3iuBtFvvRXSvwBlZZ83aDW3nT2HT8tmYKbAwf/Y0LFuzFcc2TMKstZ54t9P7ETR7EcYO74s1O/Y44BW+B6sXjcOWMGDBnEk6Fcp/3s4dRNCYJQKybif2oS1YMGsS1q1ZhNGjhynwrFq1AafPnMK2VQswfOQYLF+zEaGRpzBl9BjsCfVOjXMSk0fOwO7dsV3bW7auw4x5c7By5TwsmDoY46fMwertezHcnVsQETsQtHQN9gg8h2wOwqSVziS4jh3FpLHzsH7JckyZOAEzZs/D3sMn4gT2Xy8LFPBiF+H4r8pixcAqOD2jpk79gJnVMfm78ljctQowuyaiZ9bE9kGVMfzHsljaowKmfPc0RnLS1b6V0e/7sgiZXB3R46tgCl8nNKIGoqdVx6Rvy2BhdwG2n8pidt9q8qRSE6t/KIdl/avg6JhqmNqpDLZNrIFz02vgLNP/twzG/FMJRyZeZ6+XBa+bFLxou3bjfLmqAlUMtr8cfN2Cc6XKy13FxtlYs5YYFnn8EAb9/RtGzZiHEb27YsiY6dixbg6mLFiJCLcb6uShdZg0ZzEWz5+AmUvXgn7E8yd2Y/7UkTgoFDZ31gT10vzn7dwBTB69RG5PzujC/euXY/b0Wdiydg4WLluKYOUxB3ROnTyJM2fP49DGORg2aibGDxmHtTv362+0s2fCMX18ENau2+kuOY8Vy+Zj4dJVWLxkpoDuGhzbtRpd+gzH38NGOasEb8K4+cuw/cQ5ROxeghEzVsEMxI04vAHjJy3E7gOhOHX6DE4G70HQ2GFYsO76v9YpUMCLMVsLfiyHGV0rIVT+Px0kyyYLGMmyWb9XVBg7JyC1QoBrwq/lsbBLBSz4tzwODa6E7p+WwdcflFbwOjW6Msb/Xh4LhlZHyPBK+KXtkxjzQ1n0/Php9Bawi5pVE8u/KYcFvQS8xlbDHAGzRQOq4rSAF/e5+KfSmN69MoInxX1x9jWXBa+bGLzEdFb7EmUErC4FX3doTFj08NHuVtasWbsqiz6HA1uWY8aCTe7AkVOYGTQLm7dsw6KZU7BokcDWkkWYOGkW1mzYLeuHYtLkICxaugLzZ8/BzBmLNZn5c6fqRML/eTt/BKP7j8PsWUuwbv1qTJs2Fcs37kXkroU6U/3CVWuwfv1GHNx/HHs2b8Qavpx82SxMm70a+3Zux7iJk7Fs5WoBrCXYtucAdmxYI2U8CyvWrMWKxfMRNH0aDkUBS5bMwNbtG3SXsyaOxNe93Xe9ntiKoCWrsCtUTtXZSMyeMgZLlq3EKtl+6rgJWLtxF4IPH8D6deuxds1SzJo5E2u3BDvbXkcLpBivUIGm4d+WxYy/BKr+qYAVvSthU99KmNS5nMZwLZRlY38oh82jBZC6csLVCuoFW/BLWXzw3tPa5UjwCpLtlw6rjqW/lsWy/pVxQtI+PrwyZv5SHqtk+fqfymNxbwGbaTWwq38lDP2yrL5ge+Hf5THwu3LYxRdtT3GC+K+bLHjd3OCltm4DzpepLIBF+PKN+SKMJcP5N1v7nanemjVrCbfo8+dw4sBuRHim8Dpx4BBOhDkvQV+7IAh///ELuvYdjjVbdyLidDROhx1C0MSxmD53Ccw7l48cORjnFVP/XTuD1YvmYsSwYRg3eQb2HnWmdzkXGYyFc6Zh2LDhGDN2IrbtDkbY0X2YOn4kxk2dj+MRzkja02FHMX3SaIyfOgcHTzj3uYije3TAx5SZCxAm5U87evQQwsKc9zKePXcWu/Y676KVBHDwWDDC3fVw/jRWL5yO4aPHY+veo86ys1FYPm86RsqyddsPOsuuswUKeFGc4iFkXFUEdS6LoQJg6wdX1df8HBtZBRO/L4thhKJR1XB6ag3sGV4Fe0WRLiCtF8Di3F8R46th+7Aq2DeuOrYOqqxzdTFe62RQdeyV5buGVMXhIbKtpBM6mSMZq+PA0Mo6a/0oAbL9YwW6gq4zdFEWvP4D4EXbsRPnX3xVIIsjHc0kq5w4VaCr8rPAgcC4UViz9t+xs9i8chFWbNh6U0wgay3wLJDAi6Lni/FdZwW4ogTEdJl8chkhLNLt/jNzcenvIk41YdLg6Eh2ExLKvHN0mW2YnrcbkWDGtM/IPq77aEYjF7zOWPC6ycGLxoD7X//E+byFBbhuxbn7UuN885bAXm+gqDVr1qxZuxks0MDLypX1eP2HwMvY1u2IXrAI0StXA1G2e9GaNWvWbkaz4BWgsuD1HwQva9asWbN205sFrwCVBS8LXtasWbNm7eYzC14BKhvjZcHLmjVr1qzdfGbBK0BlPV4WvKxZs2bN2s1nFrwCVBa8LHhZs2bNmrWbzyx4BagseFnwsmbNmjVrN59Z8ApQWfCy4GXNmjVr1m4+s+AVoLLgZcHLmjVr1qzdfGbBK0BlwcuClzVr1qxZu/nMgleAyoKXBS9r1qxZs3bzmQWvAJUFLwte1qxZs2bt5jMLXgEqC14WvKxZs2bN2s1nFrwCVBa8LHhZs2bNmrWbzyx4BagseFnwsmbNmjVrN59Z8ApQueBl39VowcuaNWvWrN1EZsErQGU9Xha8rFmzZs3azWcWvAJUFrwseFmzZs2atZvPLHgFqCx4WfCyZs2aNWs3nzng9YQ09tWsAkkTKgl41bbgJbLgZc2aNWvWbhqL3jsaUROexsmpNa0CSVOq4tSMesCR2e6Zuj5GvnE5J/DAKzQ0FFZWVlZWVjeSjm+bikMz38XhuR9bBZLmfIDD8z9H8K4Ffs/btRL5xuWcwAOvxx4rCisrKysrqxtKxR5BsaKFrAJUPD9+z9s1EvnG5ZzAA6906dPAysrKysrqhlKGdEiXMb18WgWm0vo/b9dI5BuXcwIPvLJkzQQrKysrKysrq5tF5BuXcyx4WVlZWVlZWVklpcg3LudY8LKysrKysrKySkqRb1zOseBlZWVlZWVlZZWUIt+4nGPBy8rKysrKysoqKUW+cTnHgpeVlZWVlZWVVVKKfONyjgUvKysrKysrK6ukFPnG5RwLXlZWVlZWVlZWSSnyjcs5FrysrKysrKysrJJS5BuXcyx4WVlZWVlZWVklpcg3LudY8LKysrKysrKySkqRb1zOseBlZWVlZWVlZZWUIt+4nGPBy8rKysrKysoqKUW+cTnHgpeVlZWVlZWVVVKKfONyjgUvKysrKysrK6ukFPnG5RwLXlZWVlZWVlZWSSnyjcs5FrysrKysrKysrJJS5BuXcyx4WVlZWVlZWVklpcg3LudY8LKysrKysrKySkqRb1zOseBlZWVlZWVlZZWUIt+4nGPBy8rKysrKysoqKUW+cTnHgpeVlZWVlZWVVVKKfONyjgUvKysrKysrK6ukFPnG5RwLXlZWVlZWVlZWSSnyjcs5FrysrKysrKysrJJS5BuXcyx4WVlZWVlZWVklpcg3LudY8LKysrKysrKySkqRb1zOseBlZWVlZWVlZZWUIt+4nGPB67+grFkzx/6fLXOc71ZWVlZWVlZJK/KNyzkWvP4TypIJmTJnQIaM6fST36nMmTP6X9/KysrKysoq0US+cTnHgtfNLnq4MmZMj/Tp08bAlgIX/89iwcvKysrKyiqpRb5xOceC182uDBnSIVu2LGjQsD5++OE7VK1aGWnTpka6dGmQOk1KpEqdAukzpHW6IEX+0rCysrKysrK6cpFvXM6x4HXTKksmhauHc+fCp59+jH379oA2dNgQ5M6dG5kzZ0LJUiVQtVpVFCv2qHrBsrIL0l9aVlZWVlZWVlcs8o3LORa8bkYxeJ7QlSdPLvzy60+IjIxQ6Ao+EYx58+eibdu2+Pbbb7Fo0WLs3r0bv/7yKzJlyizK4Dc9KysrKysrqysX+cblnBsXvBifZGOU/ItB9A8/nAt//PkbTp0+hYiICKxatRJLli7B1q1bMH/+fOzdu1dhjDZhwgRky5YNGTPZ8rSysrKyskpskW9czrnxwIuwlTFT+hjFwFeWuNMm/NdkysHEdH311RcIjwjF7t27sGTJEmzYsBHHjh1X0AoODhYQW6VARpsxYyZy5crleLzY3Wi7HK2srKysrBJN5BuXc24M8CJUEKoYh5QmbSo89dQTChbPP/+sBoZz1F4MLPxHoUGnixDoSp8+DVq2aqHAtWHDeqxbt05B6/z58wpZxgheBw8e1P/nzJmLhx56COlkWwOw1ptoZWVlZWWVOCLfuJxz44AXvVschVe+QllMnjIRZ8+ewdq1a/Daa00VFNKmS+1Mk+Bn+/+CtHxSp8TztZ7F2vWrsXHjBu1WjANc0cDp02dw6tQpKbt1mDt3Lo4cOYKxY8ciX758Wn5Mx9frRaijvDDG/73Lzf/md+86vutebB3vcvObv+VGZlvKd3mMMsuyLP49oWZ7f8u98v3dK5PG5dazsrKysvrvinzjcs6NAV5s2AgV1WtUxbz5c4QfCBNCEWIHDx7A559/irz58iBNmlSx3WV+0rlZxUaf4Fm4cEFMmjwRUVGRWL5iKY4cPaJlFBV5EocPH8GuXbuxeeMWrF2zFnPnzcOff/6JyZMnY8SIEfjpp5/wyScf49GiRWLm/NK0szpgwbgxyuyTXkZ+J6jxd35612GevL/7pqGgKCCdNm0qzTv/pzeT22mXseyf3kwuo7i92TfXMcuZnm4v9cPsj/9zmgxVqpRImZJpp46bhhwX00+bLm76pixjthelTPWgLuNvZnvuh79xOfer+Ze0vOtYWVlZWVlR5BuXcwIfvNggsgusfv16WLFiuYJEdPT5OJ6cyMhI9O3XByVKPK4NrQNf/514L5YRG/zPP/8MJ09FaZns2bsbQUFBWLhwITZu2IilS5di8ZKl2LFjJ44fO65er82bN2Pnzp3YtGmTdjueOXMab771hpRhCmTOJOCUIR3yFciDli1b6BxglatWVMjg/ipUKIdvvv0K77zTCg0bvojPOn0i4PYRHiteVOcJy549K156qSG+/fZr1KtXB82bv46vvv4Cteo8p8CTPUdW9c516NAO73dsj7daNEeZ0k9pfBqhi/BVt15tdHi/HZ57/hlkyZY55jgJhk8+VUrz1anTp3j//faoW7c2cuV+CI88WhjNmr2GFi3ewptvNpfPFmjcuDGeeKKU7tekQdWuXQsffvwB6tStpXOY8dhyP5wT9V6og5atZHspC+brlVdfQomSxbUeGsBkHqtVq4L32rdFJyn3t1u+hSeflH1I3riOv/NkZWVlZfXfFPnG5ZzABS82vMar0qTpqwIJGxUoCFzR0dExOnfOBbBoYObMmXj22Wel8Usn0EAPxs0PXwQIlhG7YLds2YTIiHCN7VqzZg2mT5+OAQMGYNmyZTh79qxTTh4LDw/HvHnz9HfGgbE832nbSj08hNc0qVOh1BMlsHTZYl3/t99+QVYBWu6PMXa0tWtXo3+/vggNOyHfotGzZ3eFJ3rfZs2aoev06Nkt5v8hQwYix0PZ0LbtOxqHZoz7Xrp0EWrXeV73/1ixolgwf57+tmLlclSpUglp0qRGxgzp8corL2HBwnly7s/o77QjRw7j++++Fdh6AwcOHNDjNXAeFRWFRYsWCgg20u5UeqcIiHPnzdHft2zdhIoVyyNFyuQoWuwRTJ8xFefOn8XpMyclX+cQERmm03C8+VZzLfMcApWcG41ducZOnz6J+ZIeYZNwR/meKysrKyur/6bINy7nBC540dvCRrJV67fVe6ON25lT0tie88AXFLy4zBi9OK1bt0aOHDmQTgDMe+A3owx4tX6npQDUEqxatULjuw4eOKjlQqDiqMaNGzdeAF8sR8IZgZUjHMMjwtCsWVPtQiM4sAuuZKnHBVoW6PrdunVRaCIQ0wNGWylQ1KdPLxw9eli/R0ga7Tq8h8dLPKZwROva7V8ETZ2s/48cORxVKlfC8uVL9fv06VMV1lavXiX5mI4aNaoh+YP34502rRAaSphjPs/J/r7XLsMqVapg3bo1uvzw4YMYP36swOMchTh6v5oLeDEPPPbFixdj6tSpkrejuv7ChQsUCO974B60ePtNnHK9gwTGn376QY+X4DV33mxdun//XgXLkJBg5/vBfXjp5YZ4++23cCLUWbZp0wbZxxQcOnRAv2/YsA41albTc8Jz4++cWVlZWVn9t0S+cTkn8MCLjRXjZthVxe6r4OBjCA8PxZYtm3HgwD6cPHlSGzjj8aIIEAbGaMePH8fPP/+MQoULaPeQtwG82RpDAhJhqE2b1pg8eSL2CqQSVLwWFhYmALFWYGe5wEyou9QpQ3q8Ro8ejdOnTytYsNuN4MVyomeI4LVw4Xxdv2vXf/W8sCvt+x++1WUEKILXseMO3NA2bdmE9u3fw6zZjpfr33//xpSgSfr/0KFD8MILdbF9+1b9PmXKJLz++mvaVfh48cf03HMOsnECVDSee9qcOXNQtGhRAbAf9Dtj+9gNWOyxR1G5SkUd4VqwYH40bvwKzgigHz58CC+//LIAeHb88ssvUibRUi+OomTJx5H9oawYMnSwpnPixDGBtLNYs2YVChbKj0cfLYK5cx3w6iLH+8STJfHqqy8rgNEIikuXOh7AeQJo1atXRf78ebXLdf/+fbr8p586a1eq7XK0srKysqLINy7nBB54MT6IsTr0qEREhGtDtnr1SvWYrF+/FidCgrWhBAhacbsdjWinT5/C8BFDUbZsaSc2J2N67b7UwG0/hXIjitCVM3cO/Pjj99i9ayd27dqB+fPnYuGC+dixY4d6eghdhCrGdO3Zs0e7FTlbPb/TGPs1cOBA/Z/eq6eefsIBL3fqDvV4LV6ov//z718KFISy777/RpetWLEMvfv0xLFjRzRG7MQJZ66wbdu2xHgqu3T9B9OmBen/o0aPUPgZNGgAzrrn8UTIcaxYuUxjxh7Okwsv1KuLAwf3CygF4/fff5Xj2oWQkBB06NBBwG2opkPIZDwWgWfZiqXaFThp0kSBrJ8U1o4dO4rPPvsUDRq8KMsd6KM3MG/eh9WrRm9ZsOT15186axct6wtjxghv9KDRvv3ua413YzlwPVpYWIh61Ah39LCxvtJD91DO7AKLY3QdQmOBgvnU6+XvvFlZWVlZ/bdEvnE5J/DAq0CBfOppMN1AUSejsGTpYowZOwozZkzDrt07EBkZLvB1BtHnzwpoXRy+2IW0WKCh/ov1NLCar9GJGfFoPm9gESjpkVnjemOio89q2RA6GDQ/a9Ys7UZcvXo1tm7dqrPVb9myRUcyTpw4UePAZs+erd4wGrsBc+bMoeWksVCpU2pQ+QLX49W7d0+N/UqZ8kH82Pl7XbZk6SL06t1DgYvvg/z55844cvSQ/kaoOi/niB4vdsfRxo0bg2zZs6BIkUIabD9tehB27tqOc+fP4KSc62+++Rp//PU7zkefw/bt2/TVRsyns+04Abhp+n9Q0BTkyvUQXnn5JR3BefJkpNSVCPTp20s9Wzz3Z86eVkBinNbefbvRqtXbCt4EVdqOXdvwxRefKZDRRo8eqeU5e/ZM/f71N18iefL71XPFblYaAZNdj6x/fDgglN17393InTunlOl4XYflmDffw8iQyYKXlZWVlVWAg9fQoYNx+sxpab6icf7cWWk8z2hw9Zgxo9RbsmDRPPVWnIyK1EbdF7xMQLXX6Alq3+495MiRTQO0b5YRj/TiEZT69euj5cAyI2SYMmGcEwPL2fVKrxFfFURwIWyNGTMGXbp0UTBj7BfX79z5B/Xw0FOjwfVpUiF/gbyYMGGcluPq1SvQsNGLqFXr2ZjuuEmTJjjvg4wKx549u1CmbGn1DhGkmB8Cihe8Ro8ehSKPFNIg+uZvvq4jA5u+1lhjpWic2JXxaP6MMMmuUXrrCJcdP+iA4sWL4bXXmqiH7fTpKIVDQiC9XjNnzsDuPTt126CgycgpoMauSXYr+rMdO7YrnLE7kcbYM8ZrffhRx5huxOHDh8b8zniuJk1eRenST+HLLz9XKOMxM/CeYG8D7K2srKysKPKNyzmBB15s0AhP2p0oMMCpIjjRZ79+fTFw4ACMHTtGGzwGXpt1fMGLnzQHQBwQCw8P03mrihQpgtSpnTmZOIWAkb+CCnhJ407vVOXKFbUblqbg5cZ4mXLwZ76ASjh7rVlT9WbR20U5M+GnxWeffeKUtRiD6I+4gfSMJeMUFh99/IH8fxZHjhxC0aJFNFaKsVvGGBvGwHnaqFEj8Urjl9RzSVuzZrUG+LNLlPs4eOiAQNt59SrRc9S9ezcMHjxIwGe/rk9v3eLFi/T/UwJai5cs1PpACw0LkfW7qreUwe7PPfeMTlfBbkROuNuu/bsae0YLCZX0Rw1XuBowoJ9CE4+HkLlggTMogPDGblBjjPPiXHKcPmP/Aeddl6EhJxT6CJg0QhmnlbDdjFZWVlZWRuQbl3MCE7wMRJ05c0aAYr1O8NmjRw9pwLuif//+6rE5dOggTp5kN1Jc8KKM+S4jbPCF0JUqVUImAQsWhhe+bkQII0ASkN59r43AaIgepxy589dTFpczBt4//nhxjVky4EWwYxctQeqvv/7AgQP7FY7YDUgP0N9//6mjBN99t40A2REd/cjg9BQpkuOZZ2tozBi7Ptkt2atXD4WpgQP7o2y50hqcT+iKiorQ80KwGjVqFKbPmK6B+r169UTevLl1aomHcj6kAfKHDx/GGAHvZq+/JvWgr3o+eazsTmRahEDGae3YsU3jAqtWqYzcuXLir7//wO49u7FkySKNNTt+/BgGDuqvsYScQoLePU6VwePjdhwdevDgfoU3QubmzZs0/wQ5M1rxzTdf11gwjgQ9L9DFvAwcNECn9aAnkuv4O19WVlZWVv89kW9czgk88DIeKkIDg8EnTJgkjewAdOvWTT1W//zzD0aOHIkNGzboCD12p3kBKz6wwdinxx9/LCaWyTSSNyJ4UYxBypUrB7p176LlEV8zZcXP7t276/xnTMuAl8KXpM84ppySPic8Zbce9cwzNTSuiWVY/PFiOklqpUoV8NBD2R3wkG3Lly+r3iEG01OMtatQsbzCHQHm6dJPafB70yZNdf41jlosXbq0AM5zKFasmAIR08qYMQMeeaSIwFxNVK1aWUdWMkieIxmZF07xULbs07q+Bs/XrIZKlSvo/wRHxltVrVYZtWo/r5Ox1q79HEoIZDJGjvkguBYqVAA1a1TDs8/U1GOjmA4/K1Qs53ZTp1IYZZ7oCWQdatCgPl5r2ljLhvtjWWm53QQxhFZWVlZWiSPyjcs5gQheDgxwRB7jkTjirmfPXhqP9Mcff6jng94vwhMnymQMkwEuo4uZ6V6jJ43zVelM5tJYm4ZSRz3egODF/BNmOCnotGlO/BHtUmVBM7+zm/HVV1/VWf+ZlikP8z/FsqL3iV2R/GTgPcuO+0+XIY3Ghulrddxt+RshRF+rI3kjoJlX7BB0CXipBWS4XerUqWSdNAp+7AZOnjx5jOeN6TMtQhL3zfUJPoQlfmc+OO0FxXS5Lvdj1tOJeGVfadLKOrIu4YnbMX0tO9mG4jHQU6f7SJlCPWE8TqbDbbg/E7Ol20jeeHwmD9wny8ikx/WsrKysrKwo8o3LOYEHXgSB8PAIfdUNY7rY5cQuRoLX77//js6dO+PXX3/FkCFDdDQeJwg1weGXAy/vb3379lYvEUeeGbi4kb0U7DolANSsWR3r1jkxTwRN6lJlQmPXLV+STfAxZXFR+QEL/e4pO64X37I06cVCb2bZPm4aug6/e/43v+u+3bT8eSx9l/lbx8g3bS673PoK7tzOkw8rKysrKyuvyDcu5wQeeJ06eQrLli3X+Zp69uqhs5536fIv/v77b/z222/6Mucff/xRux05K/m+ffs0AN8ARnzBa/2GdSj1xOPqydDGlg1nPGEh8OQ0+pkypVfP0iuvvKxTR9AuB170GLZr117KIYNsHwseMfIDI77yLbtLrXsxeb2NviDj/a7/m/y4v5vt/EGS7zJ/6xjFSTue4OXNh5WVlZWVlT+Rb1zOCTzwWr9+A0aNHON6uxzw+uuvP7WbkeBFbxdnLyd89evXT+eoOnHiRByvV3wsIjICbzR/XWN1borGk6AgMjFRbdu0wbFjx/RYL1UmfI1OoUIFFbwIP37TvgYy4HUxyLmYzDaJoYSm7299KysrKysrX5FvXM4JPPDixJ5Dhw5TqGIs17///os//vxDPVyEL3Y30uv1/fff6/9TpkxRrxdfJRSfbjVjXK9P395aIISVLJn9F9aNIHpeFJpcLw0DxjNmyoB27d/DUZ1bisfrTNGhU2ycd8qIoyBff70Z0nvil66nrgRovMB2tUpo+v7Wt7KysrKy8hX5xuWcwAMvxm717dtHoYtxXX/99VcMdBmPF0WPFz1fBDTObM4Rjgyajy940VavWYnHHiuqgdYKHgnsHgtkEb4Yf9SmbWvwZc80zmzPeb6c/8/pFAr6TkGCpxy76c6zsrKysrKySjyRb1zOCTzw6tu3L3r37q3TG9DbxdguwpfxdhG+TKwXXyfDl2HT63Xw4EGNV6LXK77G9+61aPGmBqUTUm4W8DKxR+xGJVQ1aFhf3+HISURpEZFh+v7EfPnz6jrcRj079Jr5pGVlZWVlZWV1dSLfuJwTeODVs2dPnbOLIngRughf3q5GgheBi92N33zzjYIaY73Cw8M11ish1qdPL4UU4/XxV2A3mhS8RBkzc9qFtDoVA6eaaNOmtb7ep9FLDdx3MjpTKpjjtuBlZWVlZWWV+CLfuJwTeOBFTxenjzBTSBiPF8HLC1/sbqTXi+DFub34KhnO68X3+LG78fJdjs7vK1YswxNPlHTmdbpZuhrZbSgwqYMG+L9AGOeY4nxWjE3i/+yK9K4fZ3srKysrKyurRBP5xuWcwAMvA130ePHTgJeRb7yXGeHILkrGevGdf/GL9TIB5if0NTOpUj+ITFmuf4B5osiFLcoLVYxjo3S5d30rKysrKyurJBP5xuWcwAMvA1z0dl0KvLzwRc8XPydNmqReLzPC8dJG8HLgq2ePbgIoN1d3o5WVlZWVlVVgiHzjck7ggRe7GglfBC/T1egVwYtdjd54L3q8GGjfq1cvnc3eeL0ubw54rVy5AqVLP4106TiZKuOcbKyTlZWVlZWVVeKIfONyTmB6vLxeLwNc9HYZ8DLw5e1uZKwXA+45m713hGN85vbizPdvvsnRjXw/oIUuKysrKysrq8QT+cblnMAFL8pMJ2HAy3Q18tMLXgSu7777TuGrf//+2Lhxo45wZKB9fOGL84HlzJkTadPyRcf+C87KysrKysrKKqEi37icE3jg5R3VSPD6559/VF7w8nq8OKLRwBenl2AX5MyZM3H48GGFLxNofznw4su2mzVrhjRp0iBDRifI3s5ObmVlZWVlZXW1It+4nBPYHi92NRK+vJ4vf12NhC+KXY6ErwEDBqjXi7PZM9D+3Llzl4Qvs3zu3LkoXrw40qRNrSP/OK9VtmxZ/BailZWVlZWVlVV8RL5xOSdwwct4vQhfxuPl7XI0oxqN14ser86dO2uQPZfNnj0bR48eRURExGVfoG2WE9C4PWex51xXOu3CjfoOR3aXZrkBPXY3Yp69Yv6v9hhu1HOX2NIysOVgdRklxjVnZZXEIt+4nBN44MWuRjOykTLeLgNcXvCi14ui18t4vujxIjwNHToUO3fuVPAysV4XAy+a+W3v3r2o+UwNpEmbypnzihORBvi8V8xfunRpkCZNKvXWqdLwu0iOw1nGz2uvtOnc92B685o+DVKnSelZz+TZ5Pta59fZH/PKSWa9ZUsx//yN6zDfF4rLRamp1CIeX+y6adKm1AlrfesR9xU3D0bm3Jnvvr9fmThJsNkf/08rdYYvSOcL1c1kuwo6+um+eN2T38QUy4Lp81PLVuuuV1zGMjB1OGFyyt25hv3tP1GVzflkGXJ/Rjw2c859z71XDGlgWXAbfduE1JUMel7Sx+Q/s5wP3+3iSPLAfXj365uHhIh5MmkY+VvvmkjqI8siQyYpF5aNV1JOGTJkcJSRZWcVq7hlZeqD3zKOp8w1e6X16r8s8o3LOYHt8TJTSpg4L8pAmBe8vPDFOb0YaM91FixYgOPHjyf4VUKjx4xC3rwPx748+nI3vesoVv5cuR9C5coVUbt2LdSqVUs/a9eu7ZF8r/O8owt+SzrVqVMLzz3/DPIVyKNeRF74OXPlQMVK5VG3LvP6nObXV/7SSlqxXJ7Hs8/VxCOPFo7TyPB/1oVnn62pxxNTjl75S9NnnZIlH3duWh6QL1GyuP5Wpy7X95GmQZl98tPzewJVp04dkfwv6fL/WrWelzpTSbvWs2fPrlOppE8vjX0GyV9m9+ZKGHPLISmk9SFnDlSSuluvHvNXS/MYV06+EyrW8xo1quHhh3MleQPBclJQyuC8GYIvnucnYYGecx6nabAcqI0r/s57DcMaChUqgCeeLIlST5RAgYL5dLm+dUI+L3YcXK77Su/sK3v2rJoH/s9t1XvvqXeXk1mPaZrt9F22PutdE0l5sewefjgnChTIh/z584j46VV+VYECBaziKF+MChbIj4dyZo8p1/jWBV9lzeLUa9Zvfjf3CJ4j73pWF4p843LOjQFeXgDz5/GivN2O9Hox3mvkyJHYtWuXzut1+vRpF6subxER4Wjf4T29kbFiBXKl4pNMiRLFMXXqFOzfvx/79u1Vr52jfZ7/d4v2uPKuk3Tat28fNm5ar9CiHhZR0ccewYiRw3DggJNXrnOh9uuxXCvt2bNLPvdiw4Z1aNasqXpfTPnSk0ioXb9+rayzT9e7UFzum65Zl5/78N333+iNL6OcL23Q5Mb30ccfYJ+cF/4et+z43Swz5+zqzts+Nz1Tvnv27MGWLVuwcuVKfd0Wu+obNWqERx55RBq7LOoJI0z4A4XEEI+f9YGwu3z5Up34+MJ6cOVi2W/eshEvv9xIoeFKG5pLyQBXvnx58EL9unLP+Q4DB/bH6NEj0btPT3zw4fsoX6Gs3j/ogdDtfPLB6/fhPLnwauOX0b1HV702mMbQYYPlAXAk/vzzdwHzWsiRI5sClJ4P95wwXQfa0uHRR4to3f39918xZMggufcNl/toF7zzTisUf7yY1jl9kPTs+2JiWdEr/fTTT8r99CfNT6dOn6JgwfzxTiOxxP0Rnr/+5kssWboICxbOkwfq+fpQHVcLsXChVVwtEM3H4sXy/6L5aPH2m1qHWGe0fP1c2zz3WqekvvDTe93wf56Pp556Aj/++D3ea9dWoY51OAbE3O3NNl75/mb2Y+S7P9/vF1vO/00a/tYPFJFvXM4JTPAyIxt9wct4u0yAPeHLn+fLxHpxm+XLlyt4Mcj+Ul2NvrZ69UqULvOUNg7+CjFQxEr/5FOlsGnTBjfngWWnTkbhhRfqxnQllShVXG8GgWinTp9Em7atkTp1Sr2RsGHj+X/mmRqIOhnhrnVl1q17FwUvNtTq/RN1/ukH99frb/QIHz16FEuWLMGXX36Bp6TRZR758JEU8MUbOMv4m2+/cnOQNNanby889FB2vVnrOXXPq788JUR8vRiPoWrVyujRsxuGDB2EL77spABVt25tvNG8GX7+pTPGjhuNDh3aIVeuh7Q8vfvmtVuy1OPo0vUfjBkzStcjiJYvXxYVKpYDPcKffvoxxowdJfe0H1CkSCFtOE0a2uDJ/6+80gjDhg1B/wF98cEH76NBg/qqd99tgx49umH4iKF46aWGF23IvKJ3n9DFe0r//n0V5AiUg4cM1Lzyt5hyTKSyvJR4jATb4SOGuWfU2pUaH/54P1NAoSfT9VYZcTnLO8dD2bQXJVt2PoDFgho/eS2xd+CVV15Ckyaval3V383DgNQJs65Jl2K94zVjfqeYPu+J3JfZH/dvtjV1zKxv5F1ugI09KRT/Zxq+2wSCyDcu5wQeeBG4/Hm8fGO9DHh5IcyAl+lu5Iz248eP16dpM69X/Cwa58+f0ydGuuz1KS8JGp/EECsZuyYIiprzaMayGTmxa9dLtLCwEAGvOnrBM+6mePFimD17pv4G8LVOFNc1csxfekkmnNN98r2drVq/rfk0Fzc9XjVrVkdISLCuE5tno4sZj8UcG/D3P3/qTUu7g1zw+v77b93fnfp2Ps55o5g/fvfJbyLpYkYIW7t2NTp+0AH58+eN6cJKzKdJxnU99lhRzJkzS/cZHc2Rx+b4jfznO76ibdy4XiDyCQFeAUjZr78beUKlT9iZ02sDNGb0KHz77dd4/PHHFEJYX1KlTqHXJRuCelL36cV6v2N77QLMlMlp8Ph7scceRd++vfFvl7/1Rf1cTrDhAwofVFgPWe5ly5VWrxPXK1S4QEzjxP293aoFJkwch3fatELhwgV1MBCvNYr5JLS0ePstDB8+FC82eOGy55HnhdcoPXb0ttEbV6NmNYVLwlj6dAJ+7rWhukbgNXjwQD2f5nqJK2v+jWUTe4/65puvtH4az5AXvAhYuR/OiQYN66t3k7D9yacfaagIl7PesA1kW8jQi1at3sarr76s9zRuz/R4ripXqah1ndc26zI9vNyW+6xV+zmtp/ny59F688YbzfTh87vvvsH3sr+PP/4QVatV1nzxvsP06XXlttwH08mTN7c+3JQrX0bT5/fXXmuiUMl03pa6XqpUiZg8meMLBJFvXM4JPPDywpavzLxeXvii+D/ByzvCkdBF+DKvEYpvkD2NjQDt8OGDaNL0Vb0R3ijgFT8ouHYWERGG+vXrOQHUUo68qXsb27j5vV75dupDaJgf8JKLu+YzvuB1sfrD5UbmWJx1//nnL71JOR4vxy3Om4VZP25ZONtcK7vY9XDqVCQGDR6AJ58spSDAG6LesK/yhsbtCXONGjXAsWOHdV8OePnq6ssiMjIM777XRvYnDY7Akr/8JFSsE7zmRo0ega+//lIbEfXoilKlSqFiXecx8pMxevRoscuayxgLxnS+/+Fb9OzZHYWLFNTrg40ava0pUz0YA1/clz6wPF5M4YkeLUJ7GlnGLsip04PwWrMmCkSsUwpskobZP+sbz1vrd1qiT59eMeDme0y8v3H9Rx4pLPfaf/Shs1ixR5EiRXI899wzseBFj9t1AC/WQ8dYH8x14r1eru01c2OYKSvH+IDA8+d7/bKM8+TJrd25EyeO1/XatX9X2tU/MH7CWO2uN5561k16ebdt34JJkyfg0aJFFOYIRaxzb771Bo4ePayQZ9JmneR9f9asGZg3b45CGb1b/fr2UU9qu3bvon2Hdro/dtOzh4EPMvTWNmz4ogNwkhbr9yNFC2uXfOMmr+g1/f4H7bVb/bPPPlHvML2+/D/nQzk0v97jvN4i37icE7jgZTxehC0veBnPl7fbkZ8mzsuAF71ejPXi96CgILnBH9PXCJkJVS9l9D5ERzvB+DNmTMVjxQ29+y/Q66kY8FoT+OCVNp1cgCWKYe682fobG9e4+TW61jdRZ3+XAi96wxy7VP7Mje7CY4kBLzlfvElRfEIz68Qti2t7/P6uB14DJi+TJk1QrxEb5sQALwIGY5boBTx3jtdZXNjy6srLwtmOaYySGzOD+FnmiZF/Nl4MfmccFr0DBBvWGQ6W4NN+x44d1INFwOK63PdPP/2IDz/sqOefYFStWhWMHDUcVapU0gaLabBcqlWvis8kzU8++Ujjw7h9pozS4KV8EBx8wG3oBeB3etwmT56ongHun9tXqVoJnT77FC1bvo3CAllsfAhl9K6x2/XFF1+Iaci8YuOZv0BeeYD9TQGNg0F4vrmcXZ4ERK0D1wO88l8OvK6mntzMZsrKMX/gxf+57L332mq3ePUaVfWcE5Z4vRC6WUe5LusXvbYMD+BDAOtiixZv6r3deRhIhdffaCZt0SrMmDlNvb0pUyZH9mxZ9TrZtHkDhg0fojHJ7GIkQDHuTB8UZFu2r7/++rN6wVjH+QDgra9e8HqpUUMdCMX0mr7WGPfcc5dCYd58D+u1R7DTB0WROdbrLfKNyzmB7fEifBnYMgDGT4KWL3h5PV4UwYteL8JXnz59sGnTJvV6xQe8+LvT8ETL+qfx1VdfSAV1Yjq0EAMIwC4EL++N6fqbL3g9XuIxzJnrgFfcm6XJM3Wtb6LO/pyuxpbSiKWSRiWLSsFLuxoTCbz45GjAK8bjRbtwm+tprP9nz/Faca4DPlUygJvXQGKAS8lSJbBi5XLdVyx0xe0qpK7czLkAdmzfJk/pVbRBycx5+a7y+uXxp02fWrtOxo4drbEu7N7gE3rffr0xYsQwuRf9ol0y5oGtTZvWcs/6UxsoXgv0dvH8E0BZJ1iuL73cEKNGjdAGh/DDhu35Ws9qvvk7Qadnr+7qvdJtpCFiTCLzwJHCbDQZa8Z1Ro0eifbt39P7A/PALkPGnDHui92Q5jj4yfPBLhvCIT0QBCzT8DKvHBzTvXvXi4CX/zJKLPkHL/MZ95q5XH2JrVNGl7eLpWnSutTv/uwii5PIuDPnGqARmMzDkylfns+ChfJj6NDBGizP8816RWAxdZV1jYDNesh6Rq9U1SqV8f777dGvfx8dics6xgeIt1u+pXWFHq9evXpoXCI9s4MGDdDQCtZNghEfRhj32rJVC62PzFea1KnUa/Xvv3+DXYn8NG0H88y6QA8bt2PMIussrzfur2zZ0gpbzGO6tHKdu8dowSue4EXYMsDlC1/8brxdRgQurwhfJs6LQfYELy7ja4RCQkIUvDhRanzMeeIGdu7cITefZ+RmJBWAMRqeinu9ZcBrVRzwMrr+ZsBLu05ExR8X8Jozx/3VaybPzk30ehjfdNCyZUukSsWnryyqtHIRM8YlJOS4u5a50cfe0OKaOQ4jx/75528Br4fkJuYEg/oHr7jbXG/TmDM3P2dOn5En5m+QTZ5emXd/dfGyEgDhthnlRs4n3VgvYlIdt5MmQwy++oqNjpR9JicffvOXAPGGzkaLXSv0FNArSG8R42E4upAjC+llYqPBuCuC1+9//KoNFONX2GC9/Eoj/Z2Qw+5cjQXr0F4body5c+LLLz9X4FCAY4MiYsPGWC92DfF6ypYji5yXrzF+/FgETZ2sXUQEoi+/+hx/EfRceOLIQI5QZIyNxn+xQZJy4P2DsWhffNFJ91+pUgWNUUuf0YnrY960q1Gg8rp5vNjVOGiQnsu4ZuoNvaPOPZ337LXr1mDChPHabcbPqVODsP/Avpj1zLocvT5v3lwppz/w0UcfSNm2QAeBib/++hOLFi/UHhKab3iKF7oo/r5jxw4MHjwIX0o5thIwfvPNNxR8f+z8gw6O2LFjO86e5cj6aJw4EeyM0FxgRmj6aKHzOX/+XGzduhn79u/FtOlTNV554sSJl9S4cVIPgqbgyJEjTmY99ymCF+uf0wXntGGsQ4whZFc4YwDZTc7fWT+MeI71U873hx91RNdu/2q9oFd03PgxaNjoRU2H9Yr1q2vXf7WrkJ98iCB0NW/+uqbPrkDWdXq86EXlyF/Wb8I1AY3d94wf44MM91P/xbjgVbToIwpe7Gqkp4xTxhDwJkwYp2mzy7J48aI655vmP4DaavKNyzmBCV7Gs+UFL7OMsGVAzMR7mVgvA1/sdjSeL/MaoYEDB+oQek4rEX/win2iGTFihNy8eAO8sI/8esqAV1yPV+xN4npb/MGL5txEr5ddGrx8g+sTVsasqw54OdBF+QevwDFT941t3bpVH0DSCRj4q4uXE2/gvKnzaZc3Y3OufXaTJDZt2jQULFhQ4SsxwIvHQk8A594i5BC8+CRPSDBP/OrNkuuTns4fO3+vjQy7Qwg3bCQqVCinjQcbLHZxM4CeQMXGj12HbLzowXrppQb6PU26VBq8zGXsrmHabEjpceCTf79+fbRsy5R9WoGNjZ3xJjCuplfvHk7XjQAcy4CeDeaRXaP0tNFjRujiMubZeDmef/7ZAAUvGiuPc+0QqDhwhx46Nuac6oCfbMTZJeuYU+e2b9+qHpvHBI55rCwjnht6Mvm9RMnHBNa/xIEDB3V977XgbRcIZ/369Ue1apwzLrdc15wUOaXGxjFNllH+AnlQsWJ59XqfPBWJFSuW6XnkOWH3tD/x3NO7w7ircePGoEyZp7Vu8FwXFPHT+7/5ZFdb2bJlBNwWaP6c8nEsLng55UuoYbc5vav03PL8ez1e7C5nVze3Y50jzBK+GH7zRKmSeh0TkFhmrMv0xjIekCMjGQvGEeysd6wnHGk7YEA/BS8OWuP/LAuCKadOoaeY1wgfOhhfSKAi1LHuG/BimbCrsXFjAS9eE9Km8LifebaGAhvT7Cn7L1rsES1/C14JAC8jA1sGsiiCFz/Nci9wmf9NvJeZWoJB9lzOyuh9cXZ8zKwXGRmJtm3b6s3WW3Gvt24+8Lp+eb8QvJzpJC4Er4Tn8UYEL1/jAwuvP85uz/z7q48XlTT0vJnzZshuBDP9ibcRS0rj3Gr169eXJ3XGiyQeLPBewAaeDREbiz//+l2nYWDjye5BHi9jtfgkTyBInvx+DRhmNwobV9YvpvP5F5/p3Ej0JJjtcuV8CPRmffb5JwoFhB4GKbNbiGma+xDvAfQEsFuHMMcRgByVRu8b71dsXBs3fUW3Y5A+zx0bV27b9t131NvBAQAEPjaI7I5kXpkP5s94vHifYQMceODF0dOhCp703jCPLEfmnbFwnMqDjbuxQ4cP4J22rTRtU95cl+DAxpxlz+XZsmVDp06dtKfEn7HeMl+FChXSewYfylmuDPrmvY7ny+yD551xVFEnIxVGeEyEHOaV4jlKJ9DnyNn+wQfvVw8mgYST6T6Y4gHZh/O7Xwkks56wPs6cOd3k0v0keH2p63nbL+aX55xeP9ZJdkkzDS2/NKn1O/PK7d56q7mOEp48ZaJ2N1Lz58/DqpUrFCRTpEwu988W+uBBeGI9I2xxWiaeB3alE4xYj3LkzKZgxXsg6yzBlA8uBuA4Qpfd7Zzr0OSH9ZPnlw8e9HQx//QeM2/33X8P7r//Xg0LofeLEzLznFrwSiB4eaHL/O8FLy4z302Ml1feOb3o8eLnsGHDdBJJdj0k5GZv1uXoSAb9pZWLIjGemhNDNyZ4+Yvxuv7mgNfbeoGb8uUNMS54XVmeb3TwMtfAqlUrUa6cM5TbWw8vJzbQPGZux5F5HG1IY7oJuRav1NgdRA84uxozJ9a1K+mwEWNjTdBitwqnYVDPkDTebAjZxcdG7Z9//9LG6IHk92n3JOfH4pM6rwl2u7Au0JPw4IMPaJoa0yVlRq8MIYr1kA05G8ERI4ajerWqug/jCeC+OBqMQc+c84tdNyxr49EgdDEt5pvLeS4YGM1Raxxdynsal7GhJxSzu5TbshGkx4uNKeGSjeu1vPfFgpd3OokLbaXWy9LqadIuJlcsIzbO7Io1xtF4BJl0GZxYIK5HWCkvDwT0qHAZzwHf5kAv6ZQpU9wt49rhw4f1LQls4Hm+WH4Eh0ceKYhChfMJ0DDmSKBLAKpAwfyYEjRJt5u/YJ6ARSE5NsIvu/Kcc5I6zYOuUgiUJZe6cq/CGudh4zEkf+B+OR+ptEy0q5BQwfxn4Xx7PFcpZF/3qZfPL3hxOgmeew94UaxX1atXVZBiHBYhiA8FtZ5/TuMCObKfo11ZhwjqHIVL0KdXyXhSf/v9F81X69bO6FnWe9ZJjUWU4yQ4cRAIu+AVvB7Kht69e6qnl/dbrst8EAQ1f1LH+BuB+ZVXX1JvW8WKFcApTjgoh93jBDU+rLB7k5O68sGHDw0E1Qrly1nwEiUIvAhVlHc+LwNe/kDMC14ELu//pruR4jZLly7VCVXj+wohb8PAbXhz5QXGSpbUT3vxEfOh4LV6hebRudCSviGLr10AXiVip5MINNhQ8GolNwK5gTkxEHyPYCoFrxMxwfVXZn7BS0c1muNnWVCBaeYa4NM/Z0O/kpsa6yoDYtnYO8Zri/Ez7tc4xoWJWzfmzp0rN/ASUg8TBo1+RfjI7IwG5EjCAQP7aQwXGyMeJ8uH3X4cmMPJTfmkzoaFT/6M/6FnjB4qBS9prBlsz8BiAw5srNiNybmN2LiwweT2nD2ecMV9Eiq4Hhs3ehPGSMPJ0ZD08DBfbOwee7woevRguMbf6kVQQJCGjRNgsguL3ZFO11IGvP32m9oFx4cMM40OwYuTuk6cMF4bbsIdj8vZhg2/T7kksliWcYPr/d8zli1bpo0vPUsGSHV7KRtCFb0gjp3Txpv5Nu9+5OSdBIctWzYrfHCiWKdsCW7ppUw/0Qm4fW3jxo1Snx7Xsib8ZMiYVsCtMDq8/67A9m/46efv0aZtS5SvWFqWtYuJaZw3f65Ad0HNG7fLnCWdPJA+imrVK8Woeo1KqFCxLH7++UeFKJ6v6tWqCQQ/hyc5ao/vB5Vj5NQ0/P+pp0vi2Wero2q1SlIXGmClO3DFa19/87Xk1ZlH0Pe8sV7w3BKw6ZWih9N4TullpSeJMVscSWjAnWXHY+cAEHYvsn4xn4Q31kGWIfdF8XrgqFzGGTL2kYHwvP+xnjEdU5d43tiuMj+EN44S5vVD71jfvn2krf8DpUs7E5vneTi3euHo6eSIXV2nX280bfKqemOvRf1MiMg3LucEHngRtgxgXczzxU8vdJmRjfxkF6OBL9PlyOkl6PXi55gxY7TbgRcSn4LjY9rouNf60WNHdF4T3tQCC7ySyuNl0ruyNC/0eAl4zU1s8DLQYnRlFgteD0rZ8qkwvQteHNXov7shvuYXvJLU43Xl58zXeJ2Ya4XXwp9//B5zDP7q5MVEDwqnJti5a7umxWP2PtjENS5L3DLhe1tff/11pEzlxIz4y2NCxOPhzN30BLCxoWeGjQ0bBcba/CDANHLUCJ06QhshKS+CDK8Hxqkw9kjjV6SB+LTTx3KvcrwGTneVE2BPzxg9hNwuQ3pnpnt6DbhfNoDcF0d4ESwYwM+Ghsu5PtOnB66HNKZsPE3euJyxOZw/iXlKK+vnkfxyvrPu0oAyH0yfYMC02FBybiTGSREw6VlwYOPqy/ByYnlcOKrxwjqxePFilCxZQuOgOMKNMKvbC1wVKBQLXgR9Nt78zUArzxWDxGm8j7Lri8edOTNDDdIKMNTRtzr4GmOGK1WqqNN1ONdDOuR+OAcqVymP1q1b4Odfvpdz1R+TJo/Djp1b3a0MeBWS/RO8OFt8GjRr1hg9e3VTEWJ69uyKXr27YcXKZToJ9e7dOzVAf/fuXQqJ2XMIWMj9KWOmtMibN5e0lX9j164d2L5jq64bFcU3bcQtp28IXi4MmfI14jKeU3ZPc/oITlVCzy1/43J6vOgFM+sTbFjXuB1jAglD7JakJ5F1lL/zN9Ztiv/zPJaSc0RwZxoc4c555ViP4rwPWdI14MRrgZ4tQhvzxWtCgdVNk3ljuux6rF3reY3ZS5/BAUOTVky611nkG5dzAg+8DFx5oYufXnGZF7wof12OBC8jQhe9XnwdEd9PlxCvV6w5FXnmrOlO8J48gV7vExsDXlfY1chGL74AeiV28mSkA14CqheCV/zzeS0sPDzMcX0rePFG4Dyp1agReODlH1biZxeHHf/muz7d/+z60Prvp076E2+uvEl+8+3XOH2ab5BgmrFTSFxoXJZ49dLsh/eVHDmyX/W1y+35hM+RWZx7iN07rCs8RoIKG3d6DtiIa1eKNOQ85/ydjVT/gX0VyEzsCoOFNQZLAIkxLfS6ssuHIybpbSBIEZzofWIQPrt42O1XsUJ5MDCZI+jYGDF95o2TtXL/hKgijxTS7RkozX0xEJndQYy1474MQDHWRxtBfpeyYXpaRiLmk4DHQGqOZuPxXIt734Xg5d848OPXX3/BWKmb9CbmzuPEGLHh5nQJDAo3FhQ0WRt8gjPhi8fLAQ8tBZY4U7tCmxwbu6Xp8apQoYK+89fXOFCLMMPtmRbBi96rdOnpKUwh54EDH/KhUaP68sA/EqdOOaMkOVqR3XUEiCxZeC9Ij6JFi6BipXIqvi6qbJmn8HytZzxv+Yg1eoBy5Mii0EVoK1gwL8ZJPYlrF15T33zzjdQP/x4vfucLsFlmrMesf1o+Un50MDCvvH+buqLg5W6n9ZqgmskBJdZTrUdSf4y4nv4mddPUL55bbhuTlpsu96efIoUrSZv71mvI5J2S9blPpsnfTXye7s/Nm1kvEES+cTknMMGLii94UcbjRRlvlxe8vIH27HqcMGECDh48qF4v/zd9/2bWPRHCJ+fX5CYmNy058f4K+VrpasCLx2O8GbyJEC4cnRAFX6VCFG75cmc+PfFi5s1bY7zmXngzia8xz8zriRMncPz4MXdfzK9X/pb5k3O8HN7N4Nzde3ah+Zuva4yFKV8d1Vijhq53NeYXvC7oakxYXWSwO8uYZWGOxfcY+VtwcLAOKjGAbc55Quq+1zjcnTEXGuvoqYuXEm+OfGrmUHfHCEJON+PFs3Fl+fNn5lidGLWyWh+v9KbMhoPnj7DTp09PhSDWbd70+RQ/cFB/hVMCE71gBDR6Xdj9woaeT+0EH95DuA1hqUjhQvr6IHbFsDuRaTKsgd079ChwO5Yhu6wIU+yGJCjR+/HLrz8pLPB3Nm6EsylTJum29FpwYlSWPbvcuC96B9il9HTpJzVgm/cQNqx6jco55bFwfywf7ofH+8AD9+lwf3ZZ0mPGfPsrm8RWfMGL8y2ePu10B3JdxgCxLCiC1wQPeB0/fhQff/Khlh/Lgw06u4AZnM3yoCeKjX9mAZEM6TOgbNmy+kJ5r5n6xJhhToybN19uKX+CN2PxnNfyUIQXTiJaSPLAcx59/py+tNqAlwMlfGF8KoHg5K4e1GBxnncOfPC1IUMGyvnmq+yc+Cl6mdhF6hjz5f+6ccCLg8OkbP3UfQM7fntyZP0YoBFddD2vuA8jd5l3u5j9+Yh1zvwfZzufZZQBvCzseuUyn/0Fksg3LucEHngRqgxsGcDyBS/vbwa+DIAZCCN4me8GxMykqv369cOGDRu0MUq41wsIjwjDO61b6cV6vU/y1YKXuYHwZeINGzbECy+8gBdfrK/Dzl98sZ4r/p9Qvaiii5gNCW9CvKnH9XhdmfHcscuII7E4z0v9+nXVq5ZwvaB64YW6muc6dZ9XTybzaso3ScHrKrsaCaCff/65gG0dPW8ctVdfjkPL5EUpE/n/hRfqoV69emjatKk+dHC+IZr33CfU1qxZrd052k3GG5/octcBn6AZ/3HgwH5Nw+yfWbjCbCTIzLFy+P8777SWBtXpHvKX18uJDTWBhrElHILPiR/ZiLKh/OjjD6V+rsO06UEKUvROMTh6tDSgnLeL1ysbY84bxXm/CGYKPbKMXSnchh4NxnFxvi56l/g7QYfrEuoIbGycCUKc8JTdggpLUm8JeQQuBsgT/hjzwlgdztHVr39fvVfQu0PvGoPruS3fj0fvG4f/V6teRb107LJjg0YPA0GRgwcYg8b8mdGYet79lE9iKr7g5bWBA/pr3JaBH4JX7HQStPP6OjiWL+9P7MriAyGBkrOtczABjy1TZsfjVblyZe1W9BrrEx9eOEJ+564dGDtuFNq0aaVB3YQsgjDrl6YjZUhPI6eEWL9+DZYuXazxfQa8+DvvkRwEYcT7JEcKzpgxzd1jrPkHrwsBzdcuBV7mXPoCjvccM68XW8+7zPe7WeZvW6/Mdpdah/Km5QUtLlOxTDV2Lja//nSp381vXvlbzyg+65FvXM4JbPAyYOULXUYGvowMZBG8vMBlYIxeL4IX/589e7a+Rshf0OTlLDw8VOcM0RE+fgr4WupqwItmGqTJkycrFHC4ffr0cqOXp2dHTtfFpeVnHWkoTDrmBpRY4MVpQXLnzoW777lLRwxxJI/zST3g+d8rruNdT5Q8Vrwxsix50Xqf5AIdvGrX4Ws5UuoNlY2ElrueA55H5zwwrkPn3sqSBW3bttF6TzPnPqG2bt0asJuK3Vd6MxZdCry0e0A+Ga90PmaiSwNeVw6ACTHj5aNxhBwhhuXkm9fLifWY4MX3I3JUFmfzZz3n8TNgmPEtBCh29RFoKlWuoNMx9OzdQ2OqjOeKjT1HXzFelOeIgMBy4khHTuVA8X+uz/IlWPGeQ9BiVybT4EuMf/3lZ92OYt4YZ8MGnvDELivmg12WHLnI2DBCBbszGYhMGBk5cngccdoLvtKLU14YD1ilyuV1QATfs8fXuRjPmZ53P2WUmIo/eLEOOeeX03mod9EDXrFdjdF6/96wcb0CELsduT4/GXt4+MhBdPr8Uz3HfKE5Y7waNWqkXmN/Nn36NA3w7t23p04TwbdyEHI5WIL1gOeJeeBx8L5Cz9SiRa7HS5bxGHnuOIq0e4+uKk4QSnjm/8tXLNU3SHjtysHLf3A9641zz3CuBwM4vEdxGT+Zd+aXDwicXDcGhGQ519Hjk+8mLXO8eg4zyXbpnVG5LFemoWmaNFxxG/7O8vL9jeJy/s7RqJqW661kWtwPy0KXucu5T9Zfrst8meOluI2mJfKtx97fNB3Jr0mHv/O4Yo5N8szfuI53Pd/9UeQbl3MCF7y8QMVuR9P16Atcvh4vA1re/w2AmVgver44/8q2bdt0fq74TqhqjBdu61ac7ym2S+p6iSf+asDLNEZTpkyWi5F9+c6NnhXnAnG5PAVe+BvjJCje/L1yfte8yoXOG3ligNeq1avwzDM1Na0nny6l3oc4eupJ+aT4nb9TJT0yy5xtWX7siuHF7QsQgQ5e9Goxj2wk/J0bs69Mcu540+WT9dKlS9wUrszWrVurU0qYwHC9cV0CvHgzIpAwtoXmdDGa1wTFv8vzwIEDGDx4sI4mS6h5AW8bXyEkUMQbZUz9jKdMeXbo4HT5sTHgjZbLzP8Gfpk+veLsOuHkleyaNCDFdTlVAOGLHiiWJa9lbkdPiPmfjQihi7FHnBLhtdea6HeCxU8//4j2Hd7ThwiFLzdvZt+83ih6G+kJ4wSe9JIxDxwxxi5IQhTBhiBKLxEhha91oVeNYM38s+uS3WR8XYxpcPR8X+KcJ5ZYDvEBr4OHDqpnj12hbzRvptMVmGuAx8qBB+y6JVzywYGeSo7Qo5eLHqbPOn2CxUsW6u88H7wPZsyYQa9XhqjQsxVrTj06c+aUDnxgHnPkyKr3kkYvNdBlHGxBL7o5jyxz/k9wJqD5vn6L5c5rxIgeRnrfP//8M4SFO1OvGLty8PpK6xNHQppzx/pCWG/QsL7CH8uadZPLny7zlE7VQM8b6zBfkcU3TrC8eExMg/WmadPG6s3lgwfjCTldCufRYncvwYWDF+iF51QUDOVgPcqdK2fMsXNf/KS3lTG2nACY3ykDOUyH6XM079tvvyVptVEPOrv2zbrs2ueIa57rtm3f0U8eF8uHZa/rSZ55rTBPnP2eD1B58uWOgVEeO8ueMM38Mh0+8PC64XrmuFkeHOzCgQKceJhvlODru+rWq63nkvn1vbeQb1zOCTzwIkDRI8VPNlZeEPNClgEv73L+b7xdJg3KxH2ZeC+CF5fTc8KRTpzXKyHGkXrsarzRwYsNUSx4TdIGgRXL3MAdsfF2lYmVNrbxiRUvVFfydMOgT4JXTL+7KzYGVwdePK7zOsqHN0/Oerxq9QpwJBKPP0arV8vnKve7/K5a7kcrsEbWYRo//9xZbmbZ9cKLk+cABy/eWPxd5HHl/KbdYdIgGQC6UlsjZcvpEQgA3O+lwIu/87yzMTSvXYqO81JsB77iY/37M3YnJ7777lt3SfzNC15nz57Bxx9/oOeADdfF8u5P3IbHxGHuHGqvryaR8vV9OmcjwQaD6bPbjnNrEbzMjZtlRiD4+usvHc+XNFy8iRtY43xeLF82EGwE6HHiPF/ZsmZRIGKDx9nw2QgRrNjNSTFuSZU9qzYOzAf3xe5BelHYlUYw5DJTD1nnmU9CGrfp0vUfNHu9qX5nQ80ufU4vwLg+AqK/ckkq8f4WH/BatmypzojOstP6KNvGnA85D6z7OmBBGn1OAspRmsY7wX3wuOmFMl2s3J6viCtevLiOmIw15x5E27Zti3oTec5MXUrvQjMbclPGLF+eS0LJosUL9HVB/F/vNVIXmL+Y8+CKaTC/hIdEAy+dQNUZBGDuCcw7z+vCRfOx/8Be7XrmfnlP+eDDDrodpzPJkT2bevKkxdBuag6u4XpseziKcs3aVTofHT2qvD9PnTpFAYRTPvz91x84dswZFXo++qyWGwHJHDfrGCHYdAdzagiOrtTykTzyHLEO8A0R27ZvkevYCQ9iTN+sWTNQTR6ieE1yRG6sOdc689K9R9fY8uZ5lfNO8GasX0hoMBq+9KJeEzwX/I3TvTBO2DGe6/O6Lkf0Egr1wUrEPDNcYN9edkM7+wsOPqYTvNLTzTrnvbeQb1zOCXzw8gdX/mR+9xWBi7BlvF/8n7Eu1MiRI3W0Cr1eBkDiYzcLeNHMcbPSc2JJvWlIJY5RJoqjSzzS3+Sm7V3PyL1x6A1FbnpeIEgM8OKFe+58wuPyLmfsAjDzE8XcsEVp5aYQ2B6vejHeEub9YtIbudRXdn/s3OlM52BAJKHG98jxqVxfRiuNizZUnhuMVxxqzxghdm05FreL0ehyxljMli1bIXny5GjQ4EWcOGHenXllxkk0TVeev3xfTObcceoFjjijF4Xq1q2LdhEZMXidy/hbn769MXvOLH2CVkh2y4s3ZpYNJzZlo8YGgvNwsVFqLfcXvquRjRC9MHwVC8HKeNO4HYPq2UX2919/6v684r4JWiYPjDWbNi1Ip/Pw5iHm2OR/lgWvAUIWQY9dw3zHKKdaYMyZxnbJNewtj6QW6218wIte3FJSJwms3MZI6z+BSMqNwMou8gMCGIzDIyTw2uFvXIcAoP/LNmyA+Yq4P37/I+adjY6xrjr1leeFsMEZ5p00pG7ogynvgw6IMQ8KZvKd78Pk+yEXLJynx8R9ePPqFc8x4/gc8ArV/RkbLGWRTaDFeDQJ56NGmeD6i9tFwatkcQXCAwf2OeAl9wkOEvjgAwe8+IDBeyFjFWmnTp3EF1920ldY8bVBe/ft1odXPtQ991xNhIad0HpJb+oLL9TV9nLt2tXQuMY/f8eSJYv0IYSjKHmsLHd6co8dc94vybnkOACE1wfLkPv+4qtO+rqlHTu24aefftAHJ8ZNsk4zNpHly65/TqNBzye79fnWh81bNun++fDCfTE9Ppiwe9kYR/8SvHlNcLb+t1o01znXCMgdpQwY2zh3Lif9jtbBDoROPqRz5DIfIvngz33x/Jr1Jsv9hQNkeGymLpNvXM4JPPDy7Wa8mIwnzNv1SNAitHllPF2my5FxXhS9XpwzjBPvceSXmc0+Po0ALx7eHFOlkqc/qTwxcgv4WoqVKS54JbwBp+2QxrhLVzd+jp9GbvduHOlvUvbyZOyrbt266nBujmRU960nr1cPXnJk0ecEvM5prBD/v/Txcjl/v5QcY8OSM+dDbp6ziJzzyRubM51EYs1c77jx/YNXbH7iYwSvJk2baLdT3rzsLsp7gfLKTYJTHbArlV0fvFFdyYASr3EuPHpc2NgoWLMB9wNe/I1P+ow34lsfHEvYMRrbuXMnyks6yZM/gOLFH3NvcFdu+w/sRy1peGOOwSfvFxPXpRj0/sYbzbQbgq9J4YzdhCMjB57kf9E70niy646wyvPOsuLTPhsU0xiwe4vdhqwTnJ7it99+1f8JaxzIwIaY4r7NdUXvDbt+mAd/Yr74yTzwk9NBsKtZt/c9X+45pKeMQML3N3IWewIgwyo4SSa7jjT/3u2SWCyf+IAXR6vWrFlDYCk3ChcphCJFCqtY783/PPa6dWsrYNDoMW/R4i0FcD5gspHk9UnArVChvABoD3AAFi1uu+D8v0Ua9V/kXDVo2EDrZK5cOaUMs0idIsSxy5gz2edQmOFUF0ePOmDBrkaGQ+TPn0/yWtivChUuiDxyTX/88ccxeTDG92oWLfYoChUsCM6I/+RTT4AvA7+cff3tFwJefEOB46Vl+fKezO46vrB7/37X4yXgxfseHwho333/ra47dNhgeVA/pzFnBw7u05deEy74ILdqlQtezz+j4MVZ+umJ42z1fDk40+ebBdidTdCjt5d1idcf/+fkqHyYIpTx86efftT6SPhkWMPadatx/NhRvY6Y5/sfuE+7SHl+eV1kzyYw1a+PjnTnPm+7/RadjPj3P37TaTz4zkvWe3pEq1evpi8fX7d+jbR72xTmCG8GZDnohPd7PggR5BkDTG8qewpOC3RyJn1OyUIvGOsAr40U7mhUvh6J87Sxa5pwyTpl7i/kG5dzbhyPlwErA1tGBsD4m9mWgGU8XAa4zP9magl6vLicr4Pg1BJ8qqH3J/7g1VoqaOzLlFVuY30tdSF4Mf+XP4bEMbMvrxwXMJ8S+GTtzWtigFfCzQDNxeTY8OHDBbxyylMPITqr5NcFL3fm+riuZ+c4E2Kx4OXr8TJ5iH+65gGBALVixQrMmDFdB4v408yZM/WTDxj79jkNDi0+9dyf8RohFBAWKO/59RW7njPKze69997DqZMJ6873NXqn8wlE0ktAaKE35krMHDYbD3ah8OZ+JTDBp3HexCk2VKn0NS+xonfF9zuvVW5roIvid+6fx8UGhHDD2CuK3hQGEjNIOCaPBCT55NM5b+q82Zv0vfLdt36mSYmMck40nUvIeEh5/XIbbkvvRkIANbEUX/AinKxbt07rOedpNFpFrVoV833z5k1xQkvYUPPdsb17cyoPp03gq+WYVnweULgOYw+Z9sSJE9GnTx9tZ5gW26XRY0Zjw4b1+pBE4/VD7znDIXjtMm/+xN+WLV2mDxy+McjstluxcjlWLBfJekyLUHe5XptvvokFL6/Hi/dkQkUMeMn5psfLgNePnX/QOsuHU3qlOEiDUyrRS0YIYdctZ8pn3a1V5zmER4QiaOpkBVq+WogjM+mJIuCwZ4VAz1GdBCGCDgeScPJXwhpfis1R08uXL9UHFb5ii3PccX/sVuRDJL2yjLH843dOjt4ZLVq+qfOyMTYxNCxEB0fwmPgapKnTpqj3il4s1mfes3784XtERoVrGvQqR0aGa7wkj5nXMtdlFyQnH+b6vM64nK9POnvutMbv8cGKxlG+vC4U2t1rhm0fjfGGLDdeTyxr8o3LOYEHXgaQDHx5ZeCLn8bLZZaZ9bktLx4T1+WVifEyHi/+zyB7Tk9gJlSNH3hFSMG/cyF4uTfFa6nrC17+jTE0n376iTQY8oTuXuCUc5Ff3TxeCTdTHheTYxeAl3oxnfikxAAv1s3Le7ziny7r6eVutBczA27xNe/6R4/KU2ez1xQUFAYuUecJEoQlQtPV2kcffST7c6CAo4mbvtZYbqhX2v3rHAu7fPjEboAooSL8qKSexEfebb3gZcR1DPRQ/N93uxix3EXe9OMjv2n5iOvx3CZ0u6QQyyE+4JUYxvt/fGDLXA8Xu4Z4XVK+v/tblljGdC8LXh6Pl77nUcqX9zd2IdMjRS8Wvau8vghf9HrSvvvhWwUIetoOHTqAlxo1VFAhhBDYjhw9qCNEveA1VcCrcJECmg69w4QcDg6hdyz4xDGdeJgeK9YtvuGB4SOcnoXT/LALn7DE7nzOq/Zq45cFvILVy03wYuzYpEkT9E0jPF+MT2acGrv+OOCBkLZ//z6dMuT48SMa5kAIpAeMnqvlAnVch924777XVrsimX96/ujdoseLXjuCF+sfoYqee86Zd17y+dXXX6BVq5ZaNpzehdchAZIvR6cHj/GDNL6aisdnHnbINy7nBCZ4EaK84GXgyvvdF7wof94uLuMnoYvid37yiYTwxe35xMMXnhKo4jPCMS54sYF25blhXCuxYgQaePGJku83S8dh9p68Xh+PV/wsLnjRe8k8Jx54MVaG3Q70lCQWeMX3Jm7WNTf+hGxL864/f/58uUEVd7roBDq859cr3nDSCXgxVmPXrp26bUL26TVOUvnMM8+ALwhmuXHiYjYW7Ja4MnPyceToIX1XnOnC83ccSSFfj9cldQmwTWyxDHyB64JyuYb5oeILXqxbvHd762p87GLrXgqSzD6819OljOsxb/w0upyZdH3TNsv8pXm5dOOAl/tATA8NQYYxWXzLyOtvvKZeTnpbGetH4wSxDOTnvHDHjh/VrmiOyuRcdTTJjYKbgldtAa/wUE2PI2kZksC50rg+98eY1D17dqmHi6Mj+eJ1dr3S2I3H3qRz5xz4ZTwVvVt808PaNavBSa45mIRdk+xmZ5wZu/sIZApef/+h3YrsQuZgAQbhs0uRU6oQughP9FSddN8gQOCiaPR6cZQxJwpmPBjBix40PmBSnJpluQAb48w4oInvtTxy5JAOLOBIVtZT3keYr0WLFmhZcoQmgcxcQ+Qbl3MCD7wMQHnBy8iAlu9vXvgywEV5Acx857b8NF4vQhgbXU4tYQj6cka3NmMfnBgv/zeMa6XABi/OexJ7474xwEvy6mkQY7sazUuyr6xs//nnTwGv7HHB6wpnrvfefM3/lzOznq/iY2Y9znn3xRefy02YI7Yu7e0yDTif/syM4gk3Z79jx43V+Bx2mTFNliHVs6cTsJ/wY3LW4bXO4HOO/GN+L3sty++EJn5yfXqk4istD4KqmwaDeTUtf/txlU3qIbfh9hw96Zumr0z6/tIyMo1AzKdsw8aXXZbG08HGgo0U/2eDxe5UrsN1dTvu4zL7SSzFF7xo3ushfvXAMe82lEnnYua7fnzWTWjeLrcef2OaRmb9S23jBS/TE8F6yS4/Qgy9OQQVeqD4vkjCAz1UfHii14dzofEBtEH9+hr7xDheBsLTlixeqPc3xnhxgnGOamT3H+MMjx49rF6szzp9Cg70iIyM0Nn7OV0G4YTdkBwcoXOXde+qHirGXh04sA8NGtTX+shpNU6ejNKuTr62ijA4dNgQuZLPY8LEcQp29KLRU8bYyzx5csk9fYgOxuK0LzxG1iN2dfK4OBjBDD4ZNWaketwmTpqg8bLcnvDIOdQ4V963330NxrDR6OHiiEsG6DNdQiJBkqMb+SDNLmDeyzkJMkdSEsZMXSbfuJwTeOBlIMoLU14RnAxI8bvveuZ3A138NMBloIsy3Y6c14tzhHHIMCeWjDuCxb+xW/Ltt1voDSlrNlZgowtvHEktC16JY7HgJfnVaTCcfCfeS7IJXtnkfMVO13GlMV40c4O91I3Wa94bs1FCbdasWfoiYoJXVpaRz3QhRvTkEAQ4g3eQ3IBp/vfHZZc6bnoxzqLD++3lSfRefRrlnFW86d922614+eWX5YnXGd3obXwub2a/ToA1rx968DT/FwEKAxzqpZJPgpOZwkEl5/YCub/xJs00WP8ZK8KyIXQZ+PEr7kOAkOvy/xzSqDlpyqd3f57/WXcvBXPcH3/XY5AHDDamnP7gkUeKqBeDw+jZJcTRZ+xmYlcM52ji/EiM1WE+mH8tK5bFZcAxMZQQ8LJ2afMHXlrGUgeKPfaotJ9/CuzwzRLROHXa8Rxx8AbrFacx4chvdt9xkA7rDuOf3mvXFkcFhui1Yl2kJ4igxVc0cXoOxlkRQvbu3yPX5jl5CDuFJUsXa/chPWJ8zyi7OF96uaFe46xfBK2PP/5QvVEcIcy6Rs8Z4ZCjJ9mdSONkt3z5OT1OuXI+pB46eqEYgM+0OP8Y198n+2aeObcYf+eIXY5M5EMFRUCcNXuGHgfXYdwajyHGos8rCBIa9VVpch3zQYTdl3x45lsiCG48Pr7FgGDILk2O6GbeTTmTb1zOCUyPlz+gMrBlAIrictPl6Btg75XZ1vxmwIui54uffH/j7t27dYbii3U3mhs7Ryx89tmn+pTIBprw5QBYbCFfK10IXglrwJPCbuyuRjmPXvBKK+CVKC/Jdj1ecr7igpc5VzxvDgwEovGVKS+//IrcpBnkHdtVdjERGDjqiU+tFzdzzP7qq7OMT6e8oXIiw/bt30W799rqUPG2bdvqWyjYDUkz1+blwIs/c94wPt3TQkODtfuBN3vvTdKfCBo8f3wq5hM3Y1bGjB6lDRK7RRzxf1ejR6s4T1evXj31Js1GgsP/eS3o6EI/+zHSm7s0Cnx/I0etjRnD9MY46Zr9yf7ZBcTGrWbNaprmpYBOjyGTM88Upxbp3PlHHZzBIG525dA7yVFobNzY/cKuHM67RI8FvSCcHFPnRJJGV68VP/tITBnwMlMZWLty++HHb2LAy9dRwHJmt97zzz+jXipOpvr0009qXeK55jXNNzAwtpLzV/FaYR2i94cB8fRMsW4RRjgHHL1hvE4IH3ny5tYAesZOsSvz6dJPKexxzjQCGK+JPHlzqXeI9w3mhaMVmzd/HS/Ur6tdmCa0ge8XZd7eljzWq1dbR07yOmFeOClys9eaaNwm88x7LCdlJTxy1GKZMk/p6F6OsuZ+uA3zwWMkpLEX66mnnhAILarzDrJbk2XBfDNtPmzpviRd5oV5Yrlwzi5eF1yvulyDHLnJ+4nvtUi+cTkncMGLgMRPr9fqYuBl4Mt3W/NpwIyflBe8+D/jvTiqZc2aNQpeBKuL3cTNspkzZ6BYsUek8NPICWHBXvommlRiJb2+Hi+zv9j9cp6XpAKvyzWsV2p0PTMGixdLnDzLBZQ483j9FQ/wSppjS7iZuu/kh92s9IJky8ZJGy/tVaGMZ+X333+Vhxgz47e/YzP78PcbzfF4sYuBioqKVDnfT+r8e3FnFI+fOdc2H66cffMVQs65503yEscmjQ2f9DnikE/NCTUOxWdwMgODGzdpjOzZOS+XUx/87YvXS6NGDTXuJT7WtWsXZM9Br6p73fkBSTZuefI+rB4FzmVFT2FCjIHRHF3GqSl4nr0NS1KIDSTnLOOs4JxvqW/fvlYJVL9+jl566UUpT4IGg719zpvUFYIEPU7e7mWtQyKeZ3Y/szuasGK6yll36YDQMACBEQIPt2ecmAFz1keTLruvGTPF9Zgu/+cyve9yP7IN98XfmQemwzkjtS7IMn43niruV+MzZRvmg/dqs4zra54lfabDYzP54Hox9dbdJ681Hhu35fExT/Ssc5npgtfryi0Lc2z85D5Mnrie8VLH7MMV+cblnMAFL8p4qrzgZYDKC18GusynF7woA2dmmUnPiF2O/G3atGk6tYQJsr8UePHm31ZuBqlSPyiVhu+p8qnI10isDNcPvLgf47UwInhFCnh9LI2UU1FNXhMLvAhBhGQzlNoRZ6xPqFZJOmv1k1MLsEvIXDQxeU60mesZXO8T43UVXY1JZ8xDrMeXrnnGV7Dx44jMrFmzXhK8eCPiTa74Y8U8we/Xsk5e3hzwin2w4iuIqlevLueaN+xLQyVvzIw344SnjjENc+7if4yHDh/GF19+4daJCwcqsB6yq5Ejo+JrvCaeePIJrWPaOPjc+Nlw0XvAd/b5zg1F85ZLXLE+xNbPiMgwjYNhHn3zneiSa5H1jd4Yekg4qs0q4aLXid3RpkwvKGcjAwwXWce3Tqm4rmd9rXu+YEddar8Xkb/9afr+8sHf/CyLo0vkwZum2QeP42L78sqs7+83I/KNyzmBDV4GpAwgmeUGqPg/gcrM58Vlxqtl1jPrcJn57ivT5cj3wG3dulW9Xpx3hTcdX+Oy8+ed5RwyW6hwfiHeFFLoDrH7K/CkVECDVxJ1NS5duhRPPfUUcuXKhfz587vKewXKJ8qvE43ypsQGK2nBi6MaE2c6iaS3aJ20kO5zTqqpT5GZGZdEMLkEnMjNh0+U7FLgUG7HAu3Y4hrjOjlRJSe+1MEV/o7L1YXg5a37lz9GAzO0kNAQjaUiWPjetHmtcHj7KnlAiK/xgZHD3AlY2s1BKHLrMtMnENNTtd/T/evnFufH4h4fvX3sbmJ63jwnpXhMLHvu0yrh0nublCHrwaUenKySTuQbl3MCD7wMNPHTeKmM18t8EpT4P9fxTqRqwIvf+b8BLS7zyqRr/ud69HpxOwbZHzlyREc4+nPDe2+cHPnwWrPGcpNMKQ0p3bf+CzwpdbXg5T2ehBu3MzdlI4JXlIDXRzqPl9elnVjgxXNUrFgxaVwyIUeOHK4YxOxVVo/4PYsr3+WxAcr06hAykga84jNz/ZWeh8Qz1nnGZfXt1weVKlaQxs6ZU4plwldKOZ8Xf7Jjg88bO0cmcUSRm6ro+h/bpYyz8RcoUACccdzfcRldLXjRWMbm3rJp80Yd7q5g6+5DIUm+M86EMW6OxU37Ytfs0KFDdCoAdil56zHPIb1dDBB2jNc9ByS4X+NpjPni612YP9M9ZPaRpHLrnt/frC4vXrcuiF/q+rVKOpFvXM4JPPAyIGREIKJMTBbF7wQwNmaEJY5K5KcXqrgt/zdQxmX89F1mZKBu7NixGmTP1wiZWK8LjcucG+fYsaOQL39u8B1Y/go7qXW14MUh9WwErhy+LrSoqHB89NH7GhPgvVkmFnixO5izS3OW6P79+/uon6u+Iv7e2/PpKy6n+mLQoAH6yiOO4NLYBpPnpHxJ9hVOJ5EUZs4/Rwm2b9/OiT9it6h7/ji1AT8vddPmb4z14Au0+W42x5ju9T22+BiD9OvWrYtUjE25RAN/cfCKPT7OCbhy1UqsWLlCp6nxnaKGZW3Km6Ohfv3tZ60PptuOngk+CAwaaEbyecvQ2dYrr/EVJuUrlBWAdOJYzPlivhmwPHmK8yJidh+qPPnesWOH3gc///xzHe3N+CC++YDD5Z19A8NHDFNvccw1comySkyxbJK8W/NmlzlX1+icWcUV+cblnMADL174vpDlBS/CkfF+eWGKDRu/G6jiJ9/FSJnfDZj5fjfgxe5Gb5A9A3gvZuaGFxkZhpde5tvN01yyUUoqGfCK7ZJwbs7xMR6DmYQvcS0anT77yO2CjS2TxIrxSirjiC6OcHNGq7p5TkrwSlKPl6kH8UvTlCtjf374ga8IYbwbz50TROuMVjSjd/3XczaMhO33O7ZHRITzYl/f+KBANV4H3333nb7oXbub/RwfdSF4XXhcfAAoWaqkvkOPcyB99dVX+jBHi1t/nf/56hVCkYnN4j6eevoJhShnHZafV455PWcm3ajISB0IwWvN+3ogpsnRiAzsd8ycF4rbRmseWU/btGmDevXqoVSpJ1C0aFGdTuWzzz6W4+qnM4szLQXFi9SDq5XG6fjCgXy/FBBbWQW6yDcu5wQeePkCloEs73cjerUITQaiCFv0fnllwMtAmlnXu51ZTsDjvqZOnYr9+/drzMTFzdwQgdGjR+hsutol46fAk1JX4/Hizdp4u7Zs2aLHzxGeBnYv1K8i/u4rz++//yoN97d45pmq8uSeVm6YiQ9eJt9mAIRRXDPn5/Jy4IBTC4ToEGKOTInJcwx4mQlUr8xYv64teJnjin+apgzpsXnzzTd1cESmTAJcPuClc3i55eMV6yKvg2HDBjM1VULzcD1txowZWj8v5b2OD3jxWuCIKI6g4ifnPfvss8/8zBHobLtv3x7H05rOeXhjTA5fsOt0M7p1NAaUHM8U51Qz9d9cw8Y40SXnPfLej/g/A9Q5V1Osea8BJ20aPf18r+fChQsxcOAAnb7jyadK6dQBmQSuFbw0hixpYMiAV1af5VZWN7LINy7nBCZ4EaoMbJnvhCwvgHmhi+BkoMt4uSh+Nx4wL2BR3m3N9lxG8Bg4cCA2bdqkXg7zclN/Zm5WwcHHnCdBuWHGeHiu0dNZDHitdmbWdW7m8WvozE2bxpeFO9MFMG4j88XlJw/e33n8WgZZ4s5hQiVWVyONeTfyb6YcYhuXi8tJg3F9LVu1lAbTfRWUPNE700lU13eFORa/svU11rXLdzVS8TMeNxteein4rtH169fri305AaJTLx3oceJ4Ep5njhitVKkS0qRJ4xe8nO9OfeDQctZ3Aitn+d+ylZ4a5tE06FdWZtfajh0/hpdffVm70Uw8jLf+8ngJHQUK5NO5uS5mvE8xVszEQLEMK1SooHNleU3OkH7y/sG5iVjXdOShANLEicYzReO5jK0bvF81btxY35tJ870OONt4nTrPq/fRXIP85P2pUaMGOqWFYzw/DtAxfXMv8DVOD7Nh0wb8KdBWpmxpzaNOops18d9PS9gysYTOPSULcgj8Z8+YEdnoiVRJudIba2WVIEmd8rv82oh843JO4IGXASvevAhdfHr0hTF+ej1Wpluxe/fu6NGjRwx48Tt/M+t55QttXJ/f2d3IzwULFuiNzfsme19z7nX8c15jhDg0nA2qc9NwbiRJLQNeq64iuJ7GN8Pz5sxGh10tVytf6KISE7zib2xMLifH+EaC1q1be8CLeTavDLradzUmvseLXeHNmzfHo48+iqJFi6FgwYJ4sUF9bNu+RX9ncPt5hS/9mmAbMmSIQEZ+9cRcDLxUAmY8Hjbsn3X6JOZdaL5AcCPYn3/9odM4ELB4XKbuGvhkd2B8wIuDKMx2aQXCOBhk5UpzjTpmYIovFeZ74vgOSsJSzWequ3FVsWagKDQ0TB7y6uu5pteL5lvOHNzyww/fKSB546J4r6DX6ttvv5Z0vB5cpu0A+qXOF3/jMfCNAZk5wlXfaxpbRokhL3hlFXEU7UOZciBDztxIlTcP0jycB2kfzivK51F+UQE/4nLver66ku0utg11pdv5W9/oSvJIXcl2l8rjlW7nb32jK8kjdaXb+duGSortLswj+cblnMD0eBnQMv8TvgxwUcbb5YUn4+0ieBG4jIzXy8h4uLid2dbAFz+5H8LXqFGjsGvXLp2k0duldaE5yw4ePKAvCE0jDfW1gi4qxuN1ldNJcGqMmFeU+NmPI97EfeVvPf+6PuBlyuNScixpwYvTSRC8Em9UI72xtWvXRooUfI1LevWssGv08y8+0yk9aOfV66T/JthY9zt16qTwwHoRB7Zcsa4bYH+kSGFMnDRetzXdX5dqyAPR+M64kqUe17rqfYCKAS+53hICXjrbdbp0KF68+AXgZc43X43CrkV6DDkZI+eUO3PWPPA565hy5LxzpUuX0brEe9WF5et8nzlrur6/jl40cww8TwRHjt79+JMPdUSl04UZD/Psht5VvrQ8fXp6tWOv78QQYUv/l08Fr8yZkOmhPMhUux7SdvgQyTt8geTtv/Loa9E3qgfa+dNXF9HXIn/rU/zN3zbU17hf1vEns879PjLb+duXs+2F21CX2s6RWcdXV35s/rehrnQ7f+sbXbhdbHlerDz8b+foUnmkrnQ7f9tQl9ruwn2Rb1zOCTzwMh4uA1zmfy908dMXvIzXirDl9XgZIPMuN9+N+J3rUUyP3Y09e/YEJ+Y8evRoTHfjxRoRNjJU37699QlTuxh8bihJpcQCr2nTggS8GFB9sbwTsvjbjQZe8bewML78nOBlXn7uzGicOODFmes5j1fizVzPetmgwYvasDMYnrBITw1fMxMUNMlZyYWfKwUgviqoYcMGmi4bbl/wIpCwzhMa6r1QJ+YVQQ54ObqWdjXHSgsPD0PzN193jtfjLUoYeP0hUGKm4BAolfNTtWpVLcu45uTzxInj+p5ExoNxVvw5c8z1cWGd2LFjl9xn+uk9a+7cuRccq/nOd801afqq1OUUyMyuDh6H5If3Jnoweb74+pU//vhVYHNxvGIYvfsaMGCAAFxu9aqZMkoMZZU6nNntwswqZZc5czqkzZMfKVq9h/v6Dsf/+o3H//pM9NEk/K83Jf9foAkXkb91vfK3DSW/9ZJ9xWiy86n7d9fpZcR13fRi1jHicvnUNNz1/Mq7DSXLYuTu7wJ51/GnuOvfoZoomhRHibM/f+sb+Vtf9nmxMonZzuSN+ZTyj/nuXSdWzrHFHl/surGKLQOvnLLxXTeuLtyfowvXJd+4nBOYHi8Cl/FyeWXAy9fjZeDLeLcMbBmgoheMUw9QHLXYq1cv/eRyX3Eb5oH7Y5A9g0wZFGue4P2ZWc7uAb4kVIOzteFOehnwutKuRmOctT9btmxyI5WbdBa58cXsw4AYP68OKAMfvEIFvFo65y8mz8bjdbWjGt2XZHvB6yqnk2A3+Isv1hdISOdAgvHSpU+NunVr4eBBvvDWMfNwcLE6fCmbM2cOSpR0vUCSPruDDHjxvZbsYuTyHzt/L+k7x+HElzlyju3ixjxdad78GdO6GuP0InzPHM+VqQcx4CXLLgde9Jg/+GBynVqDrxHh9cTpGXxfb2SOd//+ffqS6nvuvQsvv9JI3xZAc8outkziUzxS8s5fOQ9//fVHTJ55DPRaErxeeKGuerz4Lr40aVPrrOaNG7+q774cOnSoxvcx3tGYv/Oybdt2VK5cWQHVlFFiKGvmLAJezkNEtiwZkDVTGqQW8Lr7nQ9xe9/JuKVPEG7pLeKnV1x2DXSr6LZeU0XTVbf3nCGf03R5zDr8Lr/d2muG6pbe03GLfL+l9zTR1Jj1nPSmetY3crdT+d8u8cR0pyJZn+kxurL9TfGzLOFiOV5YJiwP5subJ5Y5l8lv+sk8x03LEbfhb1zH6CLr9ZnmlsEMpxz6cJn53d/xJeyYyTcu5wQeePGmZTxdhB/zacDLwJcBLgNdxnPF//lJjxVBysz1ZN5bxe8EL/7Obcx65pPLCHT0eg0aNEiD7Dmnl+9cPP6M75X799+/tSFK7CfBiynxPF6XAi+jWA+Aig2929jHRzcWeDnH6oBXYr0km+/Rc4bix3q8DCQkHLwcj1f92GBwt5xZJ9jAMs7HO/LN/B9fM+ty27///gs5BUYycfCFux+KQEIPSomSxTF33mxd3zkWX116vwa8jh49ivnz52PWrJmYPXtWPDVb450IiP6nbUiYbdy0HuXKl1FgMbGKCfF4MTauYoXyqFSpgp6fLl3+jRMI72tLly1GkSKF9D10zqhDZx1f8FK77GE50EtbvHihvvTXPEjw+uNox5Gjhut6fG1Wz1498M47rQXCnpZrOaveAziFBOPIeP9jd7PXTP5PnAjRWC969kwZJYbidDUyhixzWqTIlxd3t/4Id/WaIg0woUcaMoqNmTR+yfQzESRpqvz95pXkQ9frSchyYSBmO4EYWZZMQEEljb5+926vYr4niSa6n5M94vpGvtv5UR9JS+Xnt2sm5tvf8gSqj6TTx7c8zDn2lIc5V3IOnHN2kbLyrhez7sXkm4bnO8s3zm8XWXYpBTJ4GcDyQpf5bqDL19Pl6+UyQEWvlgEuisDF34wXjOsY8bsRfyf8cT8myD4+4EXbunUzqlWroje7xLwhXUyJB15TPeDlhanLgZcX0i6tGxK80gp41UgM8HJfki2NeVzwMufq8nDia6fPOODFco3pThKx3jHW69FHH9EJMGmErivxKpn1Oa9d27ZtJf8ZnIcKt4Ek8PGY2K11PNiBC8e4XfzByxgfkkqVKqXxSY89VjSeKqawUKRIEXz/Pb1uCTtGX4uKikD7Du85HiI5TzzOhIDXiRPB2Lpti94L6HXky7Fp/sqfgx/++ucPPYd8RdCiRQt0eay3MKHHYsArGmHhIXi7xVsaN0YQZ+D+c889gx07tjmrukaPPl+VxroyfPhwvUfyPsvvHMDBPJt8m0/GQzZp0kSgP22izueVVe4zmbM5D61ZBQQzZsmA5Pny4d5WH+LenpMVcAhejqaIJuP2HqLuk/X77fwu690m32+R5bf15LKgWEnjy/Vvk3Vu5/by+y3dJ+G2bpNwh2xzh/x2q3zntrcyHYU92Zdsp+l1n4g7u03AXT3G487uE3BHt/G67LYeTl7u6DER93Qdj/td3dN9HO7oOQ63yvq3ym9OHkU9JuEu+e2+rqNxf7cxsq7RWNwrad7Zc4KsJ2lzu56TJA9MX/LJ43Pzc5vk5w49Pi4zxyPL5TicY5yq6+r+3N+9ZcE0VZKXOySvd3YfL3kaL+UwAbd2myjLWcbcF9ObpOXqTUP3Jfu/jb/JsTn7iE2fZaLbSV5u53qyLb2Ft8eIaXkk62iZdJMyiSkPapxoAv4naWkaTFPK6C7RvZLve+W32yW/t/B3LQ+TbzlGni+eB1mX4rkz50vrAtcX3cr6I8fOMribn7LubUxT6sKtmnceG49DxPLVsqBij9cR9+/UG80H98P6JWVAvnE5J/DAywCVAS/KdCt6uxm5DoHLQBc/vcBlZLoVTTcj1zHrGc+X+TQwxt+5D+aBrxJhbIbpbryURUsDwxvTL7/+pC54jfXyPMF5bzCJpcQFLzOdhP99XSCud0N7vFhOBgzYmITEghePTZ64r3wC1bjnITbGK/GC688oeDHG68LpDzjfEoPtX3rppTjeFtNwJsTMNmvXrtWXSZuGnIHjrH8clEGvTlzjNpQp34vv16RP70qz11+T8k+pkMD6Ej85gwruu+9ePP/8czhwwJkuIaHH6l1/9JiR+nLhmJGBbtnyuubM7cOHD3XXjN8xGuiivJ7Hnbu2o1r1Krj/gXvxVovmGmjvmEnv4mn6mknfAS9uD7nv9dKuRBNk/+WXn+ts+c56zjoJMZNvDjyqXr2aQrepc4klZ1RjRgGvLApeqfLkxwMtP8Q9AiDGy6SeJmng7hLVmrUWjRduxn0CJrdLQ1164lJ8vH43Co2cjtu6DMf/pOH7X/dpAhfTkGPgXDRdtR15J8yV7QWKuo1D3r6T0HL+anTZfRhddh1B2wWbUHhwEO7sPV4aT6exv0Ua4TQ9x+K5SQvQecMu9Np/GL9uO4D6k1cgSw9pzLuMkbxMQtMlGzB43xH03X1Q1WfvIfy0cx/qT1+KLAJgbNwJDuUmLETX3QfQe89B9JP1Brrr95VtO6zeiqx9x6Pm3GVovmwd0soxJpP9395rLG6XPN3WeyLu7T4WdWatQuPF25Cm7wwBPsmnwGPW/jPx/qpdaDxvE+7tNc1p+HtxW4FEhYwg+QzC/wgdsvxWOaa0Ug6vTFmOP7cfQM99h/Hpqs0oM2wGUnYXOBJl7z8RLVdtQrGx8yT/DogQKm4VmEjZewparNiG8pOXS1kSaARGRLdK+tkGzETHdbvRYNZq3PfvWNyieSe0SH57spt2shu/NR639ByPrINn4PO12zFQ8sCy6C9i2QzYcwi9dx3EkxPmCVyNFzAbhUojgvDFuu2S36P4Z+MeNJwyHxn6j5FzNgF39piK27pK3gW4cg8ZhxbzVuCfnQfRTcr20zXb8dSI6bhX8nN7F4EyAca7/hmHDF1H4ZmJM/H1hh3osf8I/pWyaDptBXJKngljt8q5JTjnGDwT763ZiUdHSv2R8044vZ3Q7ZYJ64ueI/m8Rcoga7/p6LhyO5ot2BjY4GW8Wl4PF71aFGHLQJjX00URlujtIjx5wcvEdhnwImQZwPKCl5EBL+P14rJVq1bpq1R8YzR8zTzZrl+/FhUqlNMYD72Z6I0k9saSmEpU8NLg+qTrImUjeeOAF7s5skiDlTaRwMuManSgK1HBy99bEyT/HHWWPXt2vZbMQ4NpOBNi3MZsP27cOBQsxHcaptE6zc8nniipcUH+jfuL37FxHrKy5co4aXuPJZ7idoUkbxMmOHNgJfRYHRhxttmxc5t6hzR+TY7TlO/lwcv5HuuxcsqNZsrR7IMTNH/66ccKL3xFUN9+vXV5bDqxRihlvCkfAvfu3SfaGyN6I8+diwW72H0DGzauQ9WqlZEiZXIUK/Yops+Yqsv5on+TjysxxoLlzZdX7j+Jfb/IKmWdTT4zaHA9r5N0D+dH8pYfuOBF4GLMDrvwJuEegZKOK7fhly0HkVzg4tYuI9FgxlpsOBONrjv3IFffkbJMGnaBp2TSUBYetgD/7gtGuamLkUyg7OEBk/HH9v2YdiIEA3btxNDtOzHt6HH0PHgQRSfMR7LuE2WfY/HwwPH4ZeNOBIVFChgcQo8d+zB4zwFMOh6GH7fskQZ5PB7oPgZdth/E0rAIdN+xB1227pQGfDv67dmPqeEn8dnqjUgtkJNM8tNUoGnpqSgBL1lvxy5Zfxf+FXWR723WbEHaPhNQZ+oijD50AhVHzZNtxuFWadBv7TNejmMMcg+ajH8ESJpLg34Pj41esa7j8EzQMow5FiLwcAwFhs4UGJNtBEZuk20dj43AgeiubtMFRCcjc++x+FJAb3ZIOAYJCPbYvhcTDh7H4KOhqDJ1BW75ayIKD5iE3gcOodrU5VIePAeOFzCZAFaGPpMUfprO3SDpST4EcG/pzm7WiXhhzkqMC46UYzqMbP0l371HaczUrb1mSR4EvCQ//5O07ugxQ9KahEIjZmHy0WBMCT6O33dK2cn5675zN3rI599SNk+PnYa7uw3Fs0HzMOVoCIYcOYo/duzEIIHXScHh+HjdDqQXSLyt60Tc/c9YVJk0D72PHsP4E6HovXsfum/fg5GHT2B0SAReWbga9/eRcyvlmq/fBDm32zEzNBQD9h3QfQ6Tsp0u57rPvmN4etgs3NptrBz3eDwyYi6GSdlUnbhAjlWOScqSIMr6xTK5tbcAl0AzP2//Zzyen7ICow6FYNDhsMAPrvftVjSeLvPd19tFmS5GQhVhyQtcJrbL/O8FMy+MmW2ZDtNmPrhPBtnzKfpSrxCimZsd7auvvlCIUZBJIuiiLHhdjbGcTKN5OfBK6Mz1cc9DHPDKxJGvGd3getMwm4Y7/nY58GI3cJq0aVCyZEnMmzfP3SrhxgaaXhoaPb/fff+t7oOgw/rX+p2WAhHh+vuFZsr48sfGazFPHnqZ0sHMFeYcD4/NV55jdUXPFEHpq6++jHkISqgZWOJcWN/LccZ4u9xr+NLgdTFdaJx+hvlkEH/yB+/X9yuuXWfeb8lt4pbXyJEj8eQTT+Cxxx5DiRIl9JxSnMOtY8eO+mBIc6YPie2mPHPmFDp0aKcexJdebigA55ynq4EuTmlRs2ZNOf/sNvd/Lq5cDKwnePG+6byfUcGrlYCXgBbBy4mZ4qc0sD0nosOKLfh58wGkEMC4vcsI1AtahdnSwAZJo/vx8k1I1UNgp9dobfgLD5+FHruOoeLE5bjtr2F4ZdZijBHQqD1uKlJ3GYj0/wxEoaFj0WTJWjw+bpk0rkFIPnAMvtiwQRr346g3bTYe6jYSWf4ag6wCbtXHT0enbbtRaso8JBcg+nPXYXyydBUy/TsYqf8ehpT/DEYm+XxtxnKMOR6KsuMX4PY/x+CN2evRX4AhX49hSP7PUKTqOgIPdh+FFN3kuzTod/07DXl6TEPPbQfx4bJNuE/STtZzApL1FVjpOhYvz1iGbnsPo+iw2Q4A9BqPDP2m4pN1O9Fi0UL5XI9ms9fgvm4CbFJud/SmN8aBLnpn/idp3yqgVEbgcqyA+xvz5iL1vyOQ7q9xKNIjCC8sWIsnZi4W8BqDwv0motf+Q6gyeal63pL1nCxpEmQnKXj12HMETeaul3wJeBC6RGkFgL6Wcmkzaw2+WbtDIezO7uMEUObIttMFVgRM5Fz+T6Drju6zFOIKjZiJoQeP4ZWg2bhfyu9+gaIH/h0rGoP75Jj/12M0MvUdg5837UK3jTuQp88QJO8yCBnk+KtOXISm89cjTT8511KOxUfNENg5ip/27EKxkWORrttgORcjkbvPdLy9dCvabdqGLAMnIKXk6asNOzFaYLXu+LnIyHMg5yJT19GoOH4mhhw+pl7IHAOZ7lgBrzkCfCGoMlGgvIcLXlJeBrwYcM9zxHOSXcrqyzW70GLeQny+YXPgx3h55QtdBsQMfF0OvPr16xcT48X4EQ6DNr8Z6PKCF5cZrxfTJwh6Z7K/1A3Lcd07N3xOz8A4FTaK/m8wiSM2fHyv2/YdW3W/V2rz5MLji5CTErw4xxmDsJctW+LuNdAsGm3ffcd5V6M2tuxqTI1nn62Jc+cv7e28nPXq1dMFL2dkGbuwfv6ls/vrldvLLze6CHg54nI2uq81axpnpNrVWGRkhAIqQTpP3lwxc3ddrbVq1VJhjnmOmaRVj8cbY2jkOVaPCM116taOGRl4NbZs+VI8/vhjMV4vpk/wYozXhAnj3LUSZvsP7Mfo0aN0BnkdmCDnjvr0s4/cNfzbhx9+gJQpH5T6k1YD2p1YO76UPDWeECBbt26tu+aFNmPGNA3ef/65ZzF58iQpm8PuLwm3uXPnoF69ujH7v6DeXbU84CXn2QGvAi54SaPPBt8EK7vg1X45weuggNdkBa+601fir6170GzaPPQ9FIzG81bhrq4jcUuXMSg2dCq67TmEChNX4Za/h6Pe7EUYsPsgSg2TRvSvsUj2t8CNNMZ3SaN/n4DEbdKoPjF+BkYcO/p/9s4CQIpj+/pIPMHXHXcWdwtxT17cXlxe3B2HGIHgsguLW3Bf3N3d3V0TIsD57rnVtdMzOytYsvn+U3C2e9qqurq66te3DM9Omi5w0V8AYKJABNsajcU1ct2beowWiBiLXBKetjv246Ola3CjQEy2brRCJSN7+5GoMGC8QsWDU5biWvHnxVnrkLh9P6I7j0C2DvRX/O8icCWgkVNg78aEGbip8wS8KmHveeAgygymNYkN8ZMR1jMZbdfvwpcrNgnsjdPqtxwCJneMX4yWG3ejxOCRAknT8aPAaNEBE5Fd4ujGHtNxrVbREpoEDPoQGkajugBEPwHUB6cJMLXvK3EioNZlvJwzSmBNwpIwDvEDRiNp7z7cPUFgQ0BOrWts9N5jPMIc8Hpxzhpt55WdcNx9FO6fNg/NNu1C2d6T8eSEeWqRjBLoydZjpraXysFq16QpAl0CXrQCChiXGj4NPSWOHh49XcIyGNk6yv12kOfRQfZ3kfsXUAvrNQYt12wWoFmP3AmDZLvEXTdJCwJLNyUKnCWMRy5ZfiVx02fXHhSXuMjW8xeJN4kj8S+7QN4NAp255BmzurHBmDkYdvQEHh+3ENd0GCthEqAXsKQ1NXvX4bhnyCRMO3oKLy1cpdbUckNnYpCA151j5sq1WEXKNnIWvCSuaYllJ4cEiYOxC/GTQF384OGoP0ruIyuDFy1d1trFJeGLS2vpclc3WvhyQ5etOiRAucGL61za3zyGx9rjubTHWCjjNvpNPxYtWqRflekPLWG+Nun27duDe++9W3sq+c9growISqxeadGymRbuiT26STyYuNBlUqKPPPu692DbuC5yn911AEf9wrziGalHhI3SZUriyy8/17D2SGInB4pVxB4xXN27/x0y6YbpxzzrDrjr7jsEKApIeE0BT7CtVq0y2nf4WcLGuJXwynleYrh1nfus7D62J+yBF154XkAiRi1dLExYhfLkU49rONizzDwzHs/4SF88p6ec0y2hC+rVq6MgZ+KYYbaQYrYRYKKiwlC4SEG1fDAsxq9LFT9sknTcqbi4GIGQEmjatLGGKTHRpr20ZD5uPM/a3E9Sz+744cfvtHE5wYtx450OLXR50lKKHECOFojh74jIUJSUMH39zRd6Xf/hSEueuGE80eLFwVS1d6M8M4aJ6YGdJN59922NB747vBcu/YnvHJtFcDiJhg0b4rHHH9FnESz5AsPKd4Jt5ThlUK9etLbzQ5I9s02+xnTZuvVPOuYWhwnRcESZe+bYbVxn28z3P3hHjjVpwxO/cr7EAS2rFSuVV4AkND7//DNo3ryZzrbBjyCCGKcF8uf4wXH4yEFMnzENTZo0lnehij4jhS72OnTi/Yop2h94lUJuAa8bFbykUNSebiwcXeC1aS/yJU3DNV2S8fi0leiwYydK9BuKZ+csRP+DJ3HXqPnI0WEUyg6dgsQ9+3DHhBVaOEYMmoTPl29Fkw2b8PTsFag9bCZC2OYocSRyaOE8Bm/NW4tfdhxAQfGLjbCvoWWtzxhZEiDYOF9AQQrzW3pNQDuBqR9XbECFHkNRrMdIlO4+EvUHT8IPW3ai94GjKD50mlZvPT17FaYcO4WW89fhw7kb8NaCtXh34Uq8OHcFCg9nT8mhAjnjUGbgdHTfcwgvzVougCJQkzhKC/2+u47jjnGLBHKkQBdQCE+ahM+WbcMri9fjGgGf0H4T0GzjHjw2cyGu6z5aQFDAS47J3lvuQWApe1+BRQGl/D0n4b+L1+KbbdvxwvylaDBqOmLl3OvEHwJadrnHsgOHodfufbhf4CRHAq1rcg32xEwah3BZ9th5EC/MXS3+CHAIBIX2HiXQtRXPCDReK3BT7Jcx+G7LZtw7ZaVagrIL0GUXWM3RQ0Cwx1RTfSrwVZLWpP3HkbRhm8THEvxv4Qq8M28N3pm/Crcmz8VNfcbj2h7DUXP8TDTasg/vrtyEh6YsQXz/ycjN60l8XatVh+PRU57XZ0s24PpuBE82dmfbK3lufGY9pml16I2J4/He/I0YsPuAtr/LLpDM9mnXyn3npOVK4iZIrtth/Wb8tGUvbpb0Qovp4MMnce+YeQJ5Ao892BGD1d+EUcKXPF8B5Ly9RuKLVVvxxoIN4s9YFKB17N9g8bIARlnY4rq1dtl2X4QiFp7+wMvKDWBW7n38zf20iFmrGJfcb/2dMGEC2J6C7TIIXha+vAGM66aagFUdtApoI3spSPxmMldILBCYgVMsJNhAnhmjitYVrfKU7brkcWY/22fQahEWHiRhZOFydcPJL3wuGYZIDUuId7gcsXDjfVx9Mb4YFxyLKgxhobJN4sQbXggB4XJckIpxxSEhNIwqcw1d6nZWv5kqOCt9NuKXLbwtVBCYvI9jXLBQc85JS4wnWfIcrw4cqcDLkYSf8U3Lir33iItQ6vjiNc3zpHhfup/34XW8Wwyzkya5rr95r5yiKgRhsiQgqpVOrhdNuHDSjV/o0qpUK/astQAg4ZO0HB7B58S5D+Ue0pAJb4jGi2mgz3UJC61KIsYxw8HwREocargkfLwfWkIJMvYZRkjY/UquYWYVCNEZBvLmy63XZjiZrpgW7DPkM7JxyGvzPE1b8tvkIfTfhIH3yrkSKe5jHIaHy/N1PWOK/ts0R/G6BfLn04FV2a6sdu0aeOyxR/H6669pr9Wvv/5aoKw5mjVrph9I77z7Fp548jFUqlxBLaeELhP/HOTUHe9XSha8zP0yT/JUNRK8pMDX4QVYMFrw2izgtUMgYjJydpyGp6auRcKOXYjrN1q2DcfXUkAnbD+Csv2moviQyei29wDuTGY14hgBqdGI7TkO90ycjxdmL8Obi9biE1aNzVmM4D5DcH3CaHywbCf6bTuEoKQpcs5EKbyHC3iN0DZK2suu+0wDXhKeDpv3YvWZXzHhwH6M2LcX43bvxeQDR5C49xDumDxHCvThcuw4/Hf6Cmz+8xwWnDyJicePY9yJ45h+6iRGHjqO26YukEJ8sIRtPG7pOhmfLNqGdpsOILLPROQXIPxm2Ua0WrMHEQIJhK5sAoN1h87Bz+t3ouYQgabOv+CmToPw4qS5aLNxO4r0GoPruowz1iiBFw5hkUN0S+J02T5V28lVnTBP7/nFBSvw4dqteHvhepQcKCCVNBTlBo1A/10H8cC4xRImgtM4PZ/PIrx3MpIEvP47ZzWuTZDrd56EeyYvRKd121Bdrntdu5HI36U/Xp89Cd+t24owAT62lWLDfNs2Sqvm5D5K/zIPkw6ewsbff8eUEycw9fgJTJG4mXzqNN5ZuQ55+tMyNkrgaBRKCEA/OmsRXpq9HG8vXY+P12xHgzGzcV23wSguMN1v9zG8NWsdckh6yJHEHpQEL3ZOkPMJlOL/DXKtL9fsQtKO/ciTNBw5kyYInLKnKHtHEu4nC+iNQJOVq9Bp5yHkkfRSdvAUDD54AveNnYcbBEIJXgTI7Aqj7HUrUNdtFOqPnoz2m7aj7uBpuL7dWOTtlMUtXm7wstWL1tLlrm50N673rWZ0W7wsaFmwIlRxndWHXKe4zjFr3NuseC2Gh+vs1cXqRnfX/LTAi45fxEWKFnIyWn+ZzJWRZt4KUybjzix4GcgxsBAl+1kQ+Lv+lZKCl1OwspCJlIIpMpoSMHApJZxXWzaOHNlqQDfAcG7CKAljaFgBA12RUiB7Fa5OXHKpv1kI+xTE4hefES0bWgA6BbiFFu43z43PyD+MusWCluFkHOq1UuLYE24vSZzSX55rC2Pfa2Yke16kQKo7/PRXC34n7VlwSC25jo3rlOua+yX0R0TxHTFx5LmftOTAlksMSyyte/KsFDQVvvzPO2pAxYAoxesVLBgnKqjWI94DLdWEK8azSa8eAGJngtvvuE39tL0v9fn5+KNiXMs909Jp3jumBU6/5A1e9plo+nC2RUbK/Yj4DnObeb6eeCB0MbwcxJZxqcAveY073vWZ6bWYDvisPH7Y+8yvIFZA7kXiQz4+CHxcBgcHaQ9WjQu5R8aDVv9qFbAT967wXBmlAV5sXE9wcFc19pqAG3uOFfDaiJ83CnjRotF5GJ6Zthhdt+9HlBR62QRU4vqPQJfNO9Bm/Q48MHo2EgQUbk+er+DFwjZ795GiobgpaRxCBsxE/VEz8dOGbQIhS3BLwig8NmM9fjlwCmUGzUC2Lmykzsbqci4LcFa7JdDKMRm5BEbYM3DYzp14c9IivDxtGQbs3YfFx07inqEEpCESZlp7xuHFmaswcu9B3D10AsoOHI/yQ8ahiqjCwIkI6TsR17HHpVZljUetUTPQe/cR3DdiPmr+MhVdBRz/M20Jsndltd845Oo5Go0Wr8Py02cEEHei69ad6LZlB8bs2YcFp37DExPm4NrEYbBjZGWXeGM13w3dp6uFJxvbwHUdKZAxFkEDJqHa8BlouGw9Gq7dJuA6FqX6TsDI/Ufx9MxFciyr7qzFayyi+iaj/96jeGb6cmQT4LhFYObbDZuw6vRvGLB5j4RjH3pJ3E85uBcLT53C/WNnIrtAoFq6BG7YszSHxCWvVYoWrwNH8dncBagwaCyqDJyGygOno9LgqQgfMFXbqXFUe/ZEzd5lBHKK8kmYi/2SjKdnzUXbbbtRaehEBCeNQYetB/H9yu3I202uLfHIZ8UOBjnYAUM7AEzCNd3lOQhgjt5/DPF9J8tzdIbEkHAxbOxIEC73nrBzL1qs2Yqbug5HuV+mYODB47hn7FyBPAm7xJ+xeBnwyibrt4j/Xy5fjcW//YoBW3ah+6bd6LFlz7+njZeFLzdwUdbq5QteFC1eVgQuwpYFq0GDBqUpC15cErLsb16DftIPDux44MABHTE8bfCyAlasWI6qVatKJnZ1wSulEJSl/W0sAc5vX+l+17pm6N6Z+v8JWYuJxp2Vn+NE/gq+FKUVz+nJ95yLuYY99lL9vZzzJI680lqax/mTE8f+zrPicf62+yrlebmu6XWuL6TwOAONFNtJlSpdEi+++KK8730xf/58LFq4GCNHjtL2VByVvUiRIgJfwWod4jRSfI/vvOsOTJ06Bbt375IPve7a8aJYsaJqSVJw4vU1rTh+O/dtJ35OdX++v722+9yfv2P87bP++F7b97dru40XnRsxZUmAJQCZY7zPSSdcl6OUqkYDXgTo0GIlBby+VsuMdxsvAZS+o/DJqlVov2kH8knBmj1xCJ6dtgC9pOCNocVGwCFbj6GoLeDTc9d+9Nm8HSP3HECDibMVOAqPmIP4EVORq7tpk5Wt63jc3L4PfliyCl027Edk91EoKwX7LwdPoOHK9YjoPRw5WZjLcdkSxyJ/77GoMWIeCgog3CwA0X7nfny2YCVu7jAK2TqMRMVB4wWaDuGbFZuRj22ZeozHdd3H49WZy9B9xx4EJwxFtnZybEdZdhqEbJ1lmTBSwIiN4kcLKI0RoByORqu34MeVG/Dl/MVos2M3YgXWsskxbOBd5ZdJGC6AN2bPLiQJdPXaQSvOLu3VOfbwEbTdtA0h7FwgkEhYzS5hJohcJ2GJ+WUiKo6dhTCBkxxsZ9ZJwvfzULw8eRb6HziOYgKbQT1Goa/EWestO1Gg9yjtNXitxNW1CYPw8OQZGHX4FBqMnCvnjkT10RMx/NBBjNx9QJ7BdvTZsRP9t+1CfwnXzKPH8P2KLSiQOE6r9bR9lMTZtazCTZyAMsOno8+BIwJnUyU+BFI7yf11dNp4deaYWlMQJsBYa/g8FBkwUcIgcdCJVrYBKNX/FwHAQwLdi3B9x8F4ZfZKjDt0HI+Pm4obu0qc8lgBw2u6jkaR/lNRZewc5OkzVYB3GkYL7DVavAmh7MDQTeKpG3vHjkZQ4ii8Pnc5Rh07jQdHz0L2jsNQZtgU9Dp4BPeMnIhr5He2rhJnCRI+9nqUe+AwFpXlPnodOIwhew6i+5bt6Clx0GP7jqzfxisj+HJXM1rwsrLARWuXhS6CFUeTZhdoLu26+7eFLyv7m9YxAh39HzlypA40yK7d/sHL29E69uijj2qG7ZUZBxRQQP+IaPmhBfqOO2/D0KFDwPk5fR1nBGCzAuYfb7zxhs6zWL9+fbz22mv68WUdLd/8EOvXry+efPJxlCxVXK8feNcvRz4Wr2iCV4lU4MXR4nN2n4ibeo/Ep2vWCFzsRl5aKRLH4LEZS9F9+yEBr4kwg2pygM1fcPeEKZh+6hSWn/0N9SexN+BoPDl/PXofOoZPFq1DgzHzUW3kDLw0dQ7GHzqKhst2Iq8Upjd3G4FXpi3D1FNn0G7zVtwv16k1dIIUxtPQfPVm9Dx4HHUnz5fwDUXnXXvx1aLVuLGHFMQ9JuOaziNw5/g5GHTsDF6VQpwDc3J8qdckjGP3HcWTI2fh9l/matuymsOmodaImSgnMJA3yVi7OGAsG4zfNdb0Ppx8eD9eW7gc13YfIfA0HvkEmD5ZsA6dBWxK9h2EAuzlJ/cakjAY+bsOwr1jJmOIgMUjExZoFRitXTq8RNIkHZ+qfvJMdD94FD8J1D02ahrqDpqG/4ybjT6796Lz9j0I6yug1nUE/jtnCaaeOYsmAk53jZyDekNn4HWJp6lHj6DLlh0ITRqJWwRAPl+9CW227UCRpGEo0GUwwhJFEn9hHQfiqcnstXgctwnEZOsqYXHanF3bi2OsEYJmYNiBY2g4b7nE7wwB2rmoPmKGxMkMVBeYCek3AbH9k9Fy0x502b0fz01finrD5uLWEdPQbNlqTDh+AvdNmKmN4GMHjsNPm7dg2vFT+GLuGtQVP+sMn4IXxs9F1x370XT7XkSJHzcmDcVLC+ZinOQDHTbsxH8EQutK/D88YhZaLV6FKbL9k0VrUEBgmPBWeth0DDhyAl9Mm487BErrD52H2nJ8pRFTUHjwDBSQZ/7+wk3ovG0vyvQYiQJdByI4abBAnMDfvwG8rFXLwhblbttlLV4WuFjNaKsXfa1cFrSGDBmSAlxu2WPc0GXF6/CaDBevv3TpUh03h5lzRuBFOGvRooVkJKYdhv+MJqCAAvo7pNVWYcE6L+Ky5Uuct9Rx8hpf0LGtnN+O43t+8OBBHUOL7Tvp+F5Tbrdr907tLKFViVEB8Lp0+VY1usGL7bpo7WLj88m4NnESbuk1Fm+sWIeG63YJrExFtoRk3Dl7BVpuP4AIKRiv7TYVN3Tn8BNj5fyBeG3+UgyRwrj2pPnaUDxUCvKXZVu/fQcw6eQZzDp9GjNP/oofN+1EKQGhnDqI6HQECfw8M3khkvbsR/Ip0x5rllyntxTgjyXPwi0CHnl7jkVrOe/9JWtwfd+RAk0TBbSm4maBwVcWrETnPQcRP2aOVm3+Z8YCLP3tDyyWgn3uiVOYdvIkpgkUTpc01l6Ap1T/MdrAP1vvKQIoUxDdKxltt+3DoAOHUJbVlgJl10rYSg+chp83HcSz05YiR48RatXKzt6PieMkLiYgqM94NFqzHR+t2SaQOkar9Nj7TnsTClTmTxiO/0hc9NpzSMIg9y5hmChhStx+UABpOq7tMVSOn4L8PSfgrfnLMProcUw+fQYTBEInC0wmbNyBKkME5rqORFmBoA57j+D+GQsFrMQvAWMd6qLbFH0uBQaMRovNu/DGyvW4kdWLPeR59Wbj+mm4scs0lJfnNXD/ESw6exbTT0pcSDgIynNOn8KUEydx/+RFuKnbaFT+ZTqabNiCEceOYyzDcfpXjDl8Bm8LgAb1Hi1gORHsNVlkyEg0XL0G44+e1DBPk2MnHjuJpus3CUBxwFPTwSAocQQen7oQvfYfxZTTv4lOY5L4PUzC8vac5QjrTmAVSOw+FSUGzcSgI6ew8LezmCFhnKnP7hTGyjlfbtyFigKILTbvx/PTF+L6boMEjtlJQZ5JooD+vwG8uCRsua1dFraspcu267KN6glIFK1UtrqQ8ES44lQYBC8r+5v73FYvu3SL16J/BL6pU6di79692rsxI/CiY6P8osWv/Cz+AQUU0EUo2owjd/udDbB48UJ9N9kDmfOrchgYylqx/YGVdXafPda6ESOHoXKVitquShvA+wtDQBmLVY1RDnhJPBrwYhuvr3wsXmz4PFlHKi87ciqqj5yJGwVEsveYgrgRM1Fr/Gzc3HeSHGNGSdcu/lLQ5us7BjUnLEDkQLZvEmAQWLpJCshS/UfhQQGQZ2csxl3j5iJcwOCapBHau42TYGvD666/ILbPcNw9cSaenrkQ90ychzgp6K9PGCLHTMQtUjDXGjUfZUfPRk7Zfk0SpxaaIuA2ESG9x6KBHF9y9Czk7DsWcUMn4JmpC/DC9AV4fto8PD59Lp6cNhdPS4F9W/I8BPcRgEgaJffKBuhT5N4moPyQ6agxaiZuShot4eJ4XDMELqejzvh5CO9j2iVxW065Z7Y7YqNvjqpebOg0VJ40Gzf1HyvbeQzvXeBL4E2nv+kyFhH9kjV8T89cgAcnzEPhnpNxY8JIgZORAjLTBaCm46bEYagwZCIeFkh5YtoK3Cb3GtJ9BHJweh0BudjBc1Bv4hzk7S/gJ8dr70G2gerOwW6n6sCiZUdPQ9XJ8mz6Me65XeJHdIMAcnCfibh10hw8NmM+npY4eWraAjwtcfT8tEUClktQavAMXCcgm12A8qaew1Fh1FQ8NH0JHpu6TMczuyWBQ2swbXBSbbl2j9G4ubuEWQD6CTn/+SlLUW/kDOSV++B0QNdI3F6XJNDXVa7bZRzCB0zCbQLXj85agHsmz0UJidMbu8i9yH3k6D1D4moq8ks6uiN5gTy75Xh6ymLRQlmXeJs+D7XHzUHc4OmoNn6BjieWQ9LPdb1GSzwzHWZx8PJXzei2dBGALHQRttw9GG1DetuIntBEsLKgNWzYMF26ZUHMWr/cIGZFqxf9YVh4jY0bN+K0EG5ambPbbd++HXXr1kFYxFVu5xVQQAH5Fav+aOnimFzjx9sxxzgo7J+iP+Q9JnylHnDVDVb2I8st6yYkJ6NWrZra0J6W7UBV4+XIDV6OldKrV6PAFxsxS6HJ+f5oTeAQCzm6jtIeZtzGZc7EEcjWZxyy9Z0sSymE7WTVsi+bFNBsa8VBPHWYARHhgdVf2brIeQmjtZovpxSyOiG39r5jmyQWwmOQrZsco+2G2ENxtFx3nBwnECiQlY2jtyeaMZ040nxONvjX0drl3G5y/US5dh8JQxL9o1+81jDxV67XmUv53Y0DjbIRvNxnb/GX8KXhFr8lbNcQmBie3rPkvmR7DzlPwphT7vEagQSOCq8DlPYUeGR8Jcox3QWgeJ8CZmYAUw6rYGBNG5L3kDhhOyXeWxcOzUAgEjhjZwABSD1W4ozt23J0lrjuNArZBdgYn6wO1SmcZH+2xKFyPKGDo9ELJDGcbNDOtmXsCUk/EkbpsA46FZPsN8MwcJ336MQt27oxPlQSzxIuDkHBqlLGtw5eyqEtOo80kjSg1jz6w2vyehIn2gs2ic9qiBxn742j5XN4DcInezHyOcuxDD/beHUV/+Q5EPCy8z4Icgq6hEg5pos8h06y7EBJGDrxunJO15E6tVS2bnKP3SWsbHDPtKHXF/DPyuBFuLHWLl8Ll6+1i+BF4LI9GWntspYuN0TZdQtfbgCz0OULX1aEN4IXrWgEP/qzZMkSHDp0SKsh0nI2Yyagvf32Wwpe/2iGzMaxV6tBrD/9nX5dhPgMjEzDYVtQWvk754ro747/S5TGg9PA2sbP3xVH9voef52G3pfpN8+jteuee+7SSag9kHVewYu///rrT6xbtwajRo3ErFmz1Kqd0cT4PGfMmNGoV6+eXt/2HFRguMSw/l2y8Wmes+d52+3/WPi1lyrBi/6bMHnASwpcFqQOkBgoMYBCOGHBqJM2E5T6jhXAGadT1Gh1XU9K4IAg1csMJMoG5ix4dcJjnieFrxm7ioW2gQlaTox4rmxXv0QKClxSHBVewIsWN4GabL0EbKSg5pALOXtTcm0JR3ZZMuzqBwt6CQctQRyKgpa67OzpJ+BEaGHVFnsgZpPzs2tPROOvns+qVoZJQCuHwqUU9LwnOeca8dPML8nhEwg4hEK5NsOjQDZLjuO9jhaNEVgTyJNj9NoMH/3kkBO9ee+c1mccru05CtcJTF0vYHMtLXgSRkKLThtkry3+mimN5H65LtChz4ZxKkvdx/hQCJmsPRQ5b6MOweDIDMdg4pCDnXIYCIqDmuo+uTaHwuBo8bSwXZcwXSCbcUgYo182DAJ+vQl7fP4SP30kfiQ9mPTCsbo4cKsFLzOEhOnNSLgiLMozEWk4GE45j+3pCK6mxyPvXe5bwqg9GikJo1rbaOFjda8cx+pgwqamHz7rrAxehC03dBGy2IaLoGVlLV2UtXa5qxgtbLmhi2BF4OLUG/7gKy3wongsr8UqTYZt4sSJOkksqxvpfL+A3Y5WMQ7UaTK5q9fOi9f36sbuq5QhJkxX+vRkCr3MZ77+rpF66IDMSTP/i/A7I9l4YYNqWj24tF3/9T6lsOQ6t9nhBbjO+/d3PX/KMO4p9xAfmXgGbrnTDdfDMxhugnKfk54Ydh6bEj8po6Jb+DHiNRkv7njktst6TgIoXn6nPBvzXDicgg7DkJbfF/OM5NjChQuibt3aOlH0ypUrcPaseX9///1X9OvXB3VkH3sylitXTicD/+mnn7B8+fKUgZM5Vysb1J89+zs2bdqE77//TgcmtcNJ8H441ALjxB02/X0V5b7PtMTjGGep4lrSo41nr+ccdgWf80XJgpf5QGE8hhQtjdzvfoWbWOhKwWmHRcgmBeu1PSgWdgQLKRCdgo8wopMyyzYzvyMLccKUHCPbdHiBFOgy4jaFIp7PQlMLcx85FhUFOBULfgMH13Y327JZmCE8sNAVoKGyM9wSfvpLfzgsA/2hpYXWIlq1rBWK92N6b5pzUiBPfxMMpilgcWyqbL1FGhbeFy0ssuwxTZaEHAMK2RkmwhChTsMlcCb3acarMlLLF+O4zygRYYb+EK5MeE2YrXjfZp/1O3tPdggglDCeCIMCO9xHQNFj6B9BkOGW6/G+KLmGhS8bz2qNdMKn8cV7IKyqfxJGvRfZxxkE2JaMPTwFJgk67ufDZ35Nd1YVy3m9WXXLdl1st0fLIJ87/RAglOtZ/9SKKs9Zq7QlDjitEaHMxBnDYvfzQ0DukWlF7osTfWdPooVQ7qEHw0SgFSlMSlxlZfCyDefd1YoWvCxwEbJsz0W7bqsXuaTFy0KXG6y4PmLECJWFLwtiXFLsuejWqFGjMHr0aD3HWr1oAVu5cqVOwWLbeviCl/v3/PnztMcTM7DUGc3lSzNgyaCY6ccVjEFsXLRRrKx7KdaR7/YYcBRsLvnFSYsHx/JhF3oWxMyY7Ze8P/+puDhzbS7NwI7mmnaQx/Qlx8UyvLHqF3uBcuyg0DAO7OoAhFOo+fqbnlh4sPqHcVO2bBncdlsDPPHE43jppZfw3nvv4fPPP8dHH32EN998A8//93nc/8D9Ov9dkSKFdRwjDqpJANChCHhN3/uX31ogydLEtxlqwSOfe/SSe59bnvPtc+S6FuT0X/0yz5kjx6eS8/ztsV7hdYnxygKWY1XxmRM2aLlhL9xXX30VH3zwPr744nN8+dWX+OTTT/DWW//Diy++gIcffliPi48vJ/7FavrgkAvhAmrGoucZukGXbn+dbbwXj9+RKFOmNOrXr4vHHvuP+s2BPNXvL7/AJ598gnfeeTvF7/r166F8hfI65hb95jhTKdAj17Z+e/nriP7q0C5yv1WqVEGjRo2wfv16tYK9+MLzuPe+u/HCC/+V9PAm3n//ffW7adOmmudMmTJF52xlHvPxxx/rwKP0h2lM00Cs+GH9dcLCdbbtJJj5lxm01UsSPt2e7vFcBsm9GDByQ5H1l8/Xiscwnnhc2XKldQJ/Tvvz2muvSvr/UN8DE9cf43//+x+ef/55ieuHTFyXj9cxzghhQSHMD0IQ6XQgsGnf+n1l5NyLpqUIFAqPQP4SZZD3vS9RoM943CjwcoMU0BxzKierrLqO1K7/2RMELBKksGc1j2zP1p1VRSORU37nYPWY7OeSx+hxPrLbjUapcqhGyvpIc01WZ1F6Dq9l5L0u+xKN39m7SaHM6jBWL+pwA8YvE16us4pshCw9yq6ifzzeXNv4J+eknGeuq+Hj+Yn0y+zXcDIs3aTAl2P0fvS84Y5fvJ4TLt3PpWyTsKWES69prmP2ucUwU84+9Y/+utcp+sV4ZLxLWFW8vtyfni/HOvFhZfx24iTFH0dex/Eaw0Uj5JoSB3rf9I/ncZ1hkXvj5OiinF2deHDigOveacE8byM+b+s/9zHc47Qjhp7Hc2w6SAmbOUfPUzEebHyYOFB/sjp4WVnocoOXhS/CFkGIsj0YKa7btl38bYHLDVoWpqixY8emaNy4canE7TyO5/BaNhwzZ87UruSsjrDg5YYt92+O+fPgQw9o5pU6o7l8EegqVaqAZs2aoF27n/Fz29ZoK8u2bdv6qJ0j3+1t8fPPP8u57fQrn1ObvPPOOzoRLgtkFnApBQz9dDJb+sspgD759CN06CDXlWv4u3ZmRP9//PFHfPNNQwWh+++/F+Xiy2ihQb/pX0wmq+m0UJeCqkSJYnjkkYd0wnJaKXft2oXjx4/rcCD2uXHJyc9ZJXz48GEsW7ZMnzEL35o1ayp46Wjdcu+xAkbWDzOIZJQ2piY0cHqZtm3byH20dom/5XlkWp7zOY8j1bZdG51Ohn6ysHvqqSc0rtt3aIt27eWZ+UqeO/Xm/8yUPing6hKfW1BQfhQrVgQPPfygwgU7gbA94onjJ/Dbr7+lVLMxjvhxwbHrGEe0/mzbtl07mTC9cLiFW+vfqvNQEgrUUphWYSzbGZ+E4aICtw88cB8aNvoGY8aOEb+34sSJY/jtN/NsrDN+/6F+szfxzp07MX36dG0DShhs0KA+ChWOUxDhtdOCAQMkUWrh4fyGRYsWlbh8SvMPznO4bdsWubfD+PW3Mylpg/fM9MJ75ru+cOFCtXi//PJLqFjRWLoURCSO3fDjfj9q1Kgm0PhfgZyX8corL/mI217xI3/Heo5/+WVZvvoSXpVrcnJtt9/2/rlk2BgvxUoUwX8efVgtfRMnTpD3YKfeF614dvJz3i/Xec+nTp3Se6ZVf8qUqZKftMFrr7+i0xYxHoOC8ul7yfhOuecrJt4L70E+OOQ+CgnQFyhWGMGPP4XQT5oj96ffir5DfJdBOkTCfyYtxMMTF6SpR5K9Zbc/6CP3OVRa5z3kOsYeZ7d77XOdl9G+lO2Z2Ke6jH2+9+0+lv76iufxmLTOyUiprudsv9QwUmldk8f6HmfX/V3jove5/OP2i91HvnE4J+uBF2GLVYyELVbtsRB091y01YoWvNxDR1jw4tJWExK6aLmyoGVhKzk5WcUCmUsWPNT48eNTQGzMmDEKXBSvwWvRX4aR+7dt26aZl7V6uR1/222cB62RFDD2C99/hnPpYibIQuzAgX3q35VwzIQ5lhHv/eOPP0KFivH61czMVgsaKWD5mxN0L1vm0zX/Mt1ff/0hhcMOifPhePe9t1GmTCmFVq/CLQ0xLrh89NFHtPpo//69zlUvzrFaiYNqfv31l1rIhkohy2enwOWI/rDwfeN/r2mYr5YbOuwXnd6FBXmnzh2crek7NiLnnIBqDXLFD3/zGXLib84luGfvbueMS3MsqDmjQ+fOnTTOixQtbGDPJ64oBSNJN4Tq7ondJH3tlCtk3EElLffnn38INK1Cly4d8fjj/0GhInEaRzZ9uu+b4eF0QHFxcXjuuef0I+rAgYP67srb6ihzYSGYzJw5HR998oHOfciJubXXsvvdlnXOrfj5558qULI92B9/nHXpd20jmlrc7j7OLXMO85Pf//hNt3Xo2E79s4CtgMl7lY8FxsGjjz2CPn17Yd/+PU7oL82d/f1Xfc/5cfHQIw8IaEt69L3nKyLnubF3Y4w8x5gwhBQKRX6Br3zFSyNfseKyXhyNOnTE3t//xBHJY/dLXpWWDvjIbt8n2uuI6+5zqPTO8z3Obr+YfVYZ7fO3nUpvX3qy92zlu999z+7wu8+5WL/TuqbvcVaZ8c/3epTvcX/3Prf87SPfOJyT9cDLWrgsaFnxt+25aIHLF7oscDFTpXXLVhUSoAhK1oJFuLKQ5bZsUQQzW83oK1Y3Er4YPlrV2P6DX+Em807fDRs2RKuArsawEixM77vvHuzavcPxzRsCL9fR4pCcPB4PPWysdrZgZXVgrVo1sGjRAudIdyF2Zdzp06fkeQ7G3XffaeDLt0B1ZL/wS5cqqV/2O3Zsc65gnAVhNxBbl94+AhghhqBi791CF/0keL3+xqs4c+aUc4a9/0uNA3uujUtg8C8DULCgAa/27dvqNuPssb6CpPlRBrw4vIETRzyfVrCPP/4QmzZt0OPUOcMpeOQdH+nJ7WhJ4ajvNqy2ULbQRb8//OB9bNiwzjlDvNZhHM7Jkkr72hk5WpWbNmsMTjmkfkd5pw8+p3LlyqJVqx+xb5/3Bwr9Pn/hL5WJC8+QEr5hoqw7c+a0PJuBuP2OBhrPbguQpg350CK4nz37q3PGlXddu3XWd8KCF+Oc70HhQgUV+vhx6HEMu+c587f7fqyz2zz3TKuY57it2zbjiy8/0+eZ4u8VUhQb1LPaNiYGsbyvWAHp2GABylDERkYgJiJclpFo26YNLvyVuidqwAVcVnXkG4dzsh54WcjyBS/K3b7LtumirGWLsm24/IGThTCKsGXByxfA7DFWFsrsPoIfw8PqFmbi1lyfnmNVxsOPPKhfx5mx3FyMCF5sn8JBHNN2Fw9Fvpny+vVr8eyzT2shw8KNVUY1a1X3GhfJ+GOVeb+8Hc+z1zBu3rw5uPfeu1OqHd1i5s84KFWqBLp06aTVVXSegiO13C69fdZx+idOFkyLmsKfFHB8jrQsvP76qwKIJ50j07pnbrdKz6WOv0GDB6JQoTi9T1Yxepz7WO9zCF5FChfSyahpBWFYCSVfff0FDh85qMfweAM8ZjgFj2zh7B0v/mQBRa92/gJa/fiDPhOmD8aTQoEACT86PvvsExw8uF+PZTg9fjnXk8vIwvlt7ydtZ47zvHusluV9Mp5S3jEHRGix7dOvN/7401omGU/Gjwuw6dbzbFLClI6smzNnFu67/x5P9ZuTNix4/fZb6tHxL8/Rb+N/167e4MX3gFWvtLAfO3ZEjzHOxqdI49z9rnqu59+5zuVfOffbb5trerry4CVpJ5bvVxTioqK0utFMDC4SmI4ifEVHo3Wbn/GXzwdvendwuS6jGAq4gMvIkW8czsma4GVl4csCl5Xb0sVG9Ba6rGxbLgtgbniy1i5WMbKx7KRJk1KWVqx65HEWtOy5FOGMfrK6kdaxLVu2aBuhjBwLJ1bt6Bf5FbZ6ZQxezDJsxnkp2Yc9H1i7do1+4bOQocWLEwYvXmLByzdDv1z/vK8xbtwYVKpcIaU6kdJ2VnL/7LHWvv3PWiVC57FWMFyU/0IzI2cG2DSF+/LlS7VK11YZu8Hr1KnMgJe9n7Sc+xjPfdO6ygbOFwNeY8eO9lQ1SlgZzhf++7xTvSf3df5P577sOf6vk5EzcWmOXbBgAWrXqaXxw7ihtHG5/H7u+We0+piO/nrkC172GaWGIV/nSW/AylXL9SPAWkUtHNN/VlXz3eOzNM59n25l7p6tM/6b82bOmqHtzWhZIxzQb1bFf/nV5/j1qoCXcV26dlLYI+gyfXD58isvygehqVrUOE65N8p9v75yO3u8+xyuA3PnzUaNGlVToN6dF12uDGhRvC7bVLKjiEfsfBMlQPbjTz/hd4FohuichO2cpBmC2DmR/Ri4VPEavJY/XYnrB/R/TZJCz/+V9cGLoGWXdt1dzUgrF+GHso3nubTrhC1CkYUmQpTbukXw8pUvaHHptpa5RX8JhSwQOYWQ7d2YkWP11yP/eUgbNmvm4ifjuRRlDF503plnes4Upt7OFjB0rPoqUqQQ8ufPq+C1cNF83W7Os/5YXYrzvo4tXFllw4b8LGjclgW2v3rrrTe1cTSdTfCmAJeryWU8BbqRde51f46FNQfaNGEy8MchBGhFsX5nZPGiFxYSTDym5zz3ba/FD4zLAS9aKEuVKi5peqTuY0bAezLxasMr8ZJi+aH8O9/44ll0bJTeuEnDlCo3Cz+ErrJlS2P4iKF6HCHADlhq5H4u7uvbezH7/DmbJv/86w+tXtZ7FdCKJPTRCqQ9LSPVynfmtKkKNvds79FX/v1JyzFc5r034eRk2yVLFtc4oP8GvL7QuLlaLgW85L75QVK+QjnJz8bpvnM2nr3uy/eePeH3djzLeUYp6cK0V/38i0/VP30H/eRHlyOCV6xWE0dplWMUrV+2wb02uufHVjQef/IJtGrTGj+3a4c2bduiTTtRW38dVi5NreVa/tTGz7EBBZSx2vw7LF7WyuU7Tpdt3+ULXf6sXdbiZRvI28b1hCortyWLS3sMj+e5/qot6Q8hkGFkdSMbobMtEF1ahYR1CQldtW0EvxZZcF8JAPOAl23j5c+ZzNUWFh4w8Q6v3ea7z4IDHauqOCxDvnwEr5ra28vjjD+eTN2f47VNpm6+BrhuCwDr7HXcApKTJyA+vqxacFi40epWvXpVzJ49U/en5dz3nJbzvWc6c99GdGxMzqEOouSrm+NNpa5q9L0PXsP7OumFwRNvnmMGDhwgaca0m2LPReO43x7nlnFjx45B4cKFBQJMD0Y2fLfpg/Hte465d+t3+s4Tfs/58+bPUYuTWnws+Ej8sDqabQN37tqux6UOs3HGf+dHms77PAM9xhKpftPSJv4a/8MRJs+GPU7Xrlutx3lXsbmv5bmmP2f98edMXJhzj584hrff+V9KdTTD85WA129/B3jJc6a/jz/xKA441bn+01v69+p2KeDliI6dCqrXqGqes9yjv/zocqTgpXAl0KWwRbhzoEslx+lQExxmJQbRHArHGQ4noICypsxQQeQbh3P+HeBlqxcpC17uqkZanri0bb0IXxa83ODkBi8LXBa6rEWM+3zhy1e8Jv1kj0tC3oYNG3SIgvSdyex27tyuXfgJDApdfxt4GeedCad23O8PykwGbjJfrickdJMCvQCqVavuA150PM8WbhfjMj6Hjajvf+BeLdD51U2rAr/A7WCYaTne07lzngKUvzlEgfu52Xt3OxsP7riYO3ceatSoIYWPGW8pNXh5X4POxumluCFDftE2XqnBK+3rMV0b8ApHvvx51FLIXnB0BrC8nblHDt3wm7blmz17ttznXJ2lgVNkcaYGO2Cwrzt9+oS231IriACPwo8DXoSBd955C7+dtfDhP8z0nz32OK4W/Z4zZw4WL16gDfHZW9dfdR3P+evP3/Hll59r+x/67/ab+vHH7/GXU8XoAYjUYXA/G7bZ5ITYmWlC4OvYCYVDrHCmCg94Xd3G9bxPtTRK3H/6+cf4XZ+zJ9267806xvXatWsxY8YMjW8+Z8b9wYMHNA34c6dOncD777+r1l6mxSuVf/lKqxv9bE+RgJc+Y1atiri0zzuggLKkJI2SbxzOyXrgRcgidLEqzzaipwhZhB3KApetXnTLF7wIStba5bZyEbKslcsNXvxtj7Pw5ZaFL/pDCCQALl68WHs3+svgPO686TUlrnuPBK2q07ZKfzN4cYyiw4cPa6cAjk108OBBHNi/X76SD2hmbF3qDNsChdlGCxMHseSAo2mDl8fxWidOnHT83J8itkU5dvSw7DeWiLQKRut+/fUMXnvtFW3LQ+gqX74cxk+w8++l7eytcCgAPtvmzZvrQJ2fffaZjs20atUq3Z/+MzSOsPb666/L8zMDeGYEXjYuaS0jwOyX+Ga8e8Q48ZVnPyGXVY20sF0ceBWRQjIMefPmRtOmjZ09dKnPs/d9/Pgx/PRTK9StWxelS5eW+C2P+vXr49lnn9WBNrt06ayDiXKMp3NqOQNmzZ6OKlUrajrUNOkUyMxwCENffPGZ+GjTjn+/KcIOzfIcoLV06VL6bGmxevrpJ/GpgGOnTh0wefJE/Xix7bUWLJirczDS8ugGAYIIq4QXpvS4tZYbTxr2dXw2zDM4rhkH1v3yy6+0LefGja4eoH6cCb+Ji717d+PpZ55UIGfauNrglZjYTePZVn03b9FUtpr7s/Eq/1O5EydO6Lh5tFjzOVeoUMF5zs/o8+IQHZMmT5C4Zp5i0vOUqZNQpXIl/WikX3boCndeFFBAAfkX+cbhnKwHXoQZa9XyBS0rO2QE4cctW8VolxaW3FYuC1nutl3udX8ARvnCF/1gWAiKHNCRhWn6Vg3TtoVuv3zBP/7Yo8Zcz+pGPw/pYnQx4MWBE7/77js8Jv4/+9yzeE70zLNPa+PnJk0aq3XDOu974boHKmiJqFatqhR6VVyFW9qOUNe1azcdtJKZ+3PPGT3zzDM6OGSvPkk4fYbwIgWF44c/xzB9+tnHes+05Dz00APYvce2bUsr7s32Y8eOonHjRihVqqRWvxUoUEBFOLnvvvsUKDLrOLtCwUJx2ks1MxYvOlZJs0B/8sknFWRUEgfPPvd0KjFu2IOUcXX77bdJ4WoaFXPQ0sw4N3jly5dHrUIcS8o4ho9xYmUc45ZV5rTg8h1r2bKlDtbZoEEDHXCUFk7OZlBKoOjhRx4SeG2GUaNH6GCtWr3nk5ZplSCcvv/+e9o2KLXz+E+/+f5wKh6+y999960OGNqgwa0oWqyI86zyac/VBx+6H40aN8SE5PF45723jMVDlOJvjBlahMB26JDpwWmhK633k3MzEiyLFSsm9xmk98ol74HVtAsWmnaM/hxTrP1gYBy3avW9+s+0wfZlv6UxnATDYsPDgWFbtWol72ATNGvWTOEvPXGw5JYtm+v4ZaxWNdbGCB1CghYr3qvJj+S+/aRHWvVo4WL+2qJFc7z00osKXmwXmF/iOUSgsUzZUjoAMf1hL9m33n4zxdJk4/pKN64PKKD/X0W+cTgn64EXLUgWuJj5U+7fvpYtC11ct5BlrVz2t4UnC12+g6dSFr4sgFn4snJDGH/TD/pJqxz9YYFhR7z277jdUyj37dtbCrPCHivBZSgFvJxeY+k5WlAef+wJ3HjTjQgKMV/lwSH59SuW4tQhrIKj874X7/AT8ji8Q+UqFbFoccbgRWvP22+/jTx58mghGhwsfouCgoJlW27UqFkNS5cay1l6Vgm6r7/5Uqs6GHatxtI2NJ5CzJ/jNXskJeqwBizAeb7OTydAo9Vx+fLhP//5j8ThLueM9B3b9sWXLyuFVF4FL0+vRk8cWWfDRaCpXLkycuXKpf6xjRzhMV/+3B4JJFkVkGszrKFhnFOPDcWjLxK8nDZewfkErp9yDbBrw+gdVt/442+OYM60PXPmDPTs2QPvf/Ae6tSpJfEXqh0LOBUWB3f19wHBbayOffzxxxVsUjubplI/O7ffrA5jk4OPP/4A9W+tKzAXLGknP0qXLoEiRQspDPj6S2syh1SwwMfrWfk6fhQwXgm2hC2mCQO6HKbEABR7CvKDKS1n0qyJyxHDh+q7zWf7lQ4nkTZ42aFo2EmH4FOmTBm1MlLx8fFpqJyojPhRSN993j9FKx+h/ciRQ3JF86FnwMtakVPfOx3b/B05elg+utZj2vQp6N49QWGZ81oS6GhNLF6imEIZ/eG4bClyxXtAAQWUtsg3DudkPfDytWhZ+KIsYNHaRHHdylq4bFWgv6pFAhXByg1e7mElKDeM8Xj3uVYWyugne1gSFplx2vZC/jJ3k+l5MmcWgo8//qhmlv4KrYvRxVi8WJ3y7HPPKfxoo79Y+Wp1MtG8+XLjPoGpPXvMaObe9+Ed/n379+rXMId3sL0a03MEr3fffVf95TyItMRYEUDYG2v27Bl6rLEeGH98HQs4FsC0KPDLu+W3zXUbj/cf78YdP35Up00hrBG6bGHFeSnZAJLh4ATJfJ6ZcRs2rNfBYwlImalqpKM1kVU7wcGcA5IFu4GEqGiOO+XICRfvLWU9km142KYm5hLAi+eGaLUdG0Yb536W3mHNyLGdDwvooUOH4PU3X0MpgR9abmnZitIhALwtICy0K1WqpFPPpHbeaSoj9+uvp7FlyybtIfnWW2+gbFkzo4HCh+sd4jq39eiRmBL3XBrpTy+3detWPPTQQ5o2CV8p0mvSehasvUI53U7aznMfc+fM1veC4GXG8Urf4kWx6o/zv3LKKisO0OxPHFNuxYqlaNKkkaYT27aNsMmG75x70lzfqV5N6ZXoffPG79Tb+ZvPmVbtQYMH4dXXXkGJksU0rlPadrmecUABBZSxyDcO52Q98PKFLDdsEXQsWFlZy5ZbhC4WPFYWmPxBF8UqJlowuLTwZQHMnsOllYUvGwZWjfL8I0fMgIXM0FI7mzGbzJmZG7ufc/wpt+n+UpQavPz5bxwtXk888SRuueUWyUjNPIjMsLl+S66b8crLL6dxH1z3hJ/jQXG0/MyCF60KrEbhlzytPpykmOJ61WpV8cWXX+DwYVYLsTBIG7w4QjyrRWid4wjpHDCVzhQy/s+hW716JapVq6IgYIHGigDKgpbwxYmTM+PYRu6OO28T8Mqd6apGtm/jXJifffY5vvzySymUv9KC2Z8aNvpa58fjlDQsWDlf5qVZvEza4n2zATzhxTgbzrTjjM6CgT93/MRxTJ4ySa1BhQsXUqD2TZus/uK4Vpx2iu3rPM4W+pT/69Nf384O1p06fQIzZkzTuKclhlDg8dNMbD5q1AjnaM99+OMMNhVgumQce4GXhJ3gFemAeufOHdU65N/ZezFpjVbB3LlvcYaTSLuNV0q4RBfrknp213Axfdg2dfyA+lqrN01nBm/w8o5L+ml6FZtR+z3vnXdYjh0/hmSBTk5UzneOk3SbuPF+1gEFFFDaIt84nJP1wMvXquULW4Qqyg1ZtGrZ7fa3r5WKshDlC160eBG6uHQPqkq5AcwtXo+FG8NAixeX3tNz+DpmZm6xXckePPnUkwpO/h5UZnWxFi82DKd1hxNgly9vqi7KV6iAu+++W+/Nf1s1m3GbzHvjpvU6hleVqpUFvHwb16d2vObmzZu1p9y8efNUXKf4Fc+2Z3SeL3CP/zzXVsls3rIJd911O/Lnz4NixYuA8zHSGfDyDbPHzZo1U6eMMQDDeJOCgxYNWSd4EWry58+v1aGZcYTTRx/7j1o12Ng/dVVj6rAwfLyPP//8S9tSefSH6Hcv8XzOCFCvXh2FJo5PRWtSu3Z2HC9eP22/fMGLhTMnDe/VO0kLWjrG9cUU+DzWn4WEMN+6dWuUKVNaAT5V+gwPRYlSxdC1W5eUdma2oE8PmI1/bqU+jqOzc1JwTqhOf/g8I+R9KFasqL671rmv4+uYr/ADSK3PBEWXeD0uOQE42175HzaG6/ZZMI1uxD333CUfNzdp27qMezxfirugVYK0yhnwMpDIjyjGRZ8+vfS90SNtPPs8N/uem3SQWr6OHw5skF+yZEkHvlJbOAMKKCD/It84nJP1wMuCll1awLLidjeYEdS4jft4vIU1e74V91sos9WPVhbKLIi54cy99AUwwh39sW3QWFVgM7v0nD2GmfgPP3xvqr404/T/wDLSxYAXhwRgL0TeN+9r0iRzbwRPjsLPdmqEg9QFlHfhsnDhfG1jwgb2mQGvzDp/BaMtIOhY9cHqLbZbKl6iqEBvP92eEXjRqlGqVGmE0SqjVWKmoNI4FOhiIcJ2V//73/+cM9J3bKjPKYTYxuvV117OlMXrYt3Klcu1V5+t4qE1I/U4XlTq+/YFL5tOKlYur5aSk6cM6F6sc8exO7oJFx07dhQYLmqsTwIs1l+K2ypULI9u3bpqta9xFxwA8x9f9MtXzh6eqUs6TgPE3n1MD/SHAFW8eDH9cLIu9TU8jvmJzi8pAOMFXs47GSX3Eizg1bhxY6+ev97OPgtodSgnAs+TJ5fOXXl1ejX6gpeJZ/5m1W+VKpUUvmx7TR7vmzeZ+ODSLe948v3N/INW1+LFOVDs5VnqAwro/5LINw7nZE3wskBFsa0Xqx7Z9ovrvkBlocpt4bKw5Ja1Ytm2XLZK0X2O3cYlr2ctaRbQuM1a1SzI2fCwdyOtN5n5urUZIBsPv/zKS/qV+neBl81A03IWclIfx98m3Cwoe/fuqeMU1ahRzc9wEhfnMgqT3X/48GG89NILagGi3xySI6lHd93nLvj8OYaxfPkKUjDTuugNXmxrxYb2bFj9ySefOmek7xgWTh/E0ftZ3eWZJDv9cGTsPOdzYNArCV4U01oJARSO60V4prXtchyfjU3PnMHB9jj1V33Oam1a3T766H2d39B/T8fMO6ZDzhtIR7hhFS3vj23aWPXJ99o6m6b9pTW+12w8zvD5By/CTbj2OuSHiX/neW7r1q3BbbffqsN4sHF9elWNl+P8gZdK1vl+8AOFQ0MsWrxQwp3Wc07/3aPzjTu2R+NQLFHyscKq5BR/AwoooDRFvnE4J+uBF2GGIMPMkO2mpk2bpmLVFBucrl69GmvWrJHMbR22b9+OPXv2aHsbDudgx6VidRoLRl9xH3utsUqQDWopNnjmNXltDiJoRf9mzpypPapoLaEIZLR0MUO3YMYlrUWsbuSS/mTWceDCcuXKaEHl70FlVhcLXmnBld3mb5/JoE0hd+LkMR0CgtaeGjpl0JWzeNH5CwMHs2zbth2KFi0ihSunhgnVHoqt27RyjvAPINZx4FUOixAaSsj1iUMpvGglYZVjx44dnDP8OxumHTu2a68vNq5/443XrqDFy3P+1QAvXicoKJ8OQEtoJqxMmTIZh7UnXNrOphm7dDv3b1aP1qnrzNfoUygTxqzfrKbmPIZssM5xyzJy9MMtZ6v84/2bdMm2VbVq19Aej+y8MGjQYN1Ol/pcj2PHmHr16mq4PNBlOjsQziOjwnQA28GDB+nxvIY7Hsx1TXUeHeOAFqfceW5JdxwvGx4LrhfrevVKMuAlzzQlnuU30wnbe7EdJNNOHUmnjRs3lLxsulaR23Ab54pLDY/zMwPHeTmrVasm6cvld0ABBZSmyDcO52Q98CIMscqLYx6x3Q+/rigWvKyao6mf4rp3BpI5x2o0X/F6NMnzi50NgCkCFKGOoMYxdjhgJAGN7ZFs7yOC06xZs3TJ6gpCI4/LjGP4OR4Pv6Qvx9pFpQav9OPFZvj+XNr7PAX81GmTUbZcaSlEzSTZl2vx8nX0n8/FOloROUtAufNAs1gAAP/0SURBVHLxpo2W3LP25pICh+MWmTZRdP4KMBNmzk3I9jYELG0L5BWHETp0A0FkyZJFerw9z+3ccbNo0SIpXCsin2PxYi8w4xgGT1xdnOM59nwPeIWw+oxWDbbx8gte5ni384CXp2BknLFDAKeVKSYAS4sMQYhDEzz62KNo2qwJhg8fpiOa811wPwM6AoIdMsV/GjE9D999920FLxb+1m+m0TvuuA1PPvU4SpUsoZZCDtPAeRw5phwHtOU7xHeMftu2VNbRPws7Hr+944tWx48++kCvy/tu07p1yj3Y8zznetzxY8fxwQfva3q27byiFbzYBIDDluTHnXfdjjVrzdRDDIdf8HIAcCJHry9dUnsJZwRe9jrMa/jxZmfqoOx0ab7q3ae3ViMS+BnHbsDlEBjsWHDnnbfjqaefUKswPw7YJqtixQo6tEezZk3l43Y4NmxcJ3nrMccaljoN+XP2nplHvvbaa/pcLzf/Ciig/wsi3zick/XAy77YaTmTyXkyUPd6Ri6zx9HxWJspMvNmgcP2DRQhkKBGSxsLClrHWPXIQV85VlNmHK11d9xxh2lz5OchXYwuxuJ16c4UKnv37QHHhGKVDodm4Bx5CxdmPI7XxTgb94xzxicbNbMjgFpvolm4mGogFrDPPPNUyuTYcqaz9HVmOy0i991/j1oBCAZcstqS91G8RBG0bv2jUwjx+PTTCqu/WW3GcbYy26sxc87j9/IVy1JbvNpdmsVLq/4k7hISu0ohv0sL3jfffF1HnKeVhPfBqjZaFDkdEge6/frrr3WcOlqEaCnh87DQkZ5jGGNjo00VmPjNsNM62b59Wx1GhYNx0m+OOM/2dgWCzCC27PDBmRDoN3t90m9an63fTBdWxrnjgL/OIbF7N/WPoPHWW28pIOi+VOd6uzlzZuO2227VNEVLEdMHBxENCS2gUwAlJXVPAXx/13K3U+ue2E3TJ9OVVjWm0fyA51sw5H3SIstxujj8BlWxYkX/qlQRlStXRHyFsgpWBhRNXsA4L1asiM4Jyzkbhw0bIoD0qvYephWQHUgYN2yfybHz2E6RcMimA0uXLpF3yRPX6TmGm7MM8GPAX7VyQAEF5C3yjcM5WQ+8nPc6xVn4yUjezv7m0n8GwvYltGSxmiWpZw+tLrPTkKS+XtrbaJWjBYztxwhf6fds9LiBAwdK5lfUseBcXs+gSwUvf/fkdr77jx0/gm+++UoBgH6ycFLwusyqRl9/+JvPnYNucuR0jrNloCtGC2r7hc8Csnadmli2dLE901n6Og+cEGY++PB91L+1vnYMqFWrJh5++EEpWHvI179tcJ5+vDBshBK2b2EYrix4edyatauMxSs0SOOb93xJVY1SKBOUWQ23ctVy5wgzVhNhlFVW7777Du65924t1AsVKqSFdEQEq92iULZsWbzzzjtaNa9nZpBuBg0aoA3d6SfDzCo8Vj8uXuIB9JMnOW7VCrXsvP/++9qjllBBv+kvQYxhKFWqlPbCZY9YOvrt8T91HIwZOwoFC8aonwQZ3/PSCjuf6azZM9WKxKEgCIWML1qNBg8eKM/XApx3fmSdBS/2bv3gw/dMO0R5boSa9MDLQiwt7GzGwGYW7nak/sVjRsozHqNzJxLyrNWJ/t52W32sWrVCr8u4oQVxxYoVOgfue++9hzvvvBMVKsSjUGEz/yer32l5L1u2jFr+7HNOzzHsbHcbGxcTAK+AAsqEyDcO52R98HJncunJOgNqlKfNhXWc52/9hnXyxT0aTZs2woMPPaBTkHCcHraD6NCxQ6qRy/35RbmdHWGb4nxzGTkew8KEhaK7muBSdTHgxbCbOEp9H3R2vy0QrNu+fRu+/PIzKcwLplhfaImpKYXTpYKXDQO/nv2Fh9ZFdl+Pi5MCQgpjC17u+2Y4OndOv12Wr6PFctOmjVpFyqpjWi7Pnzd++4bBn6O18r777pWC1RSuLKwz07ieYDdx0gSMGMFZFtgT1y1ToNrf48aNUctRpUoVJJ2YNm2854sBL1qQbMNrWnI+/vhDVzi9z2F1O6u7aL1lD102JOcUOm+++SZeffVVcJop3re/5+RxZjutLHyvbLUdAf3d997G6RS/vR2rFdm0YP78+VqYc6wz6/crr7yiVfKEgdR+c93GgYnzCcnjdCR9Y9UpqvdiXVphd28jpLCqlYOQrli5DIcOsf2Z2e8LXd7XMv6vELCvW6+2QichiB8qTMdXy3VPTNDnS/ghfHH56acfaxr35+xznj9/ngLlTz/9iE8++UTyoze06vCHH37Q55yWs/fMJauG4wLgFVBAmRL5xuGcfzt4efa7j3U7NgRftmyJDlbKASTvuusOyZALa2HAjJEFEws1VrPExsbgueee0y9Pd8bl8cvK4591XLew4hsGX8cChoOHcmwgN0hcqi4WvC7G0So4aNBAHWWfGXx4GBuhm5HuCV60CizKBHix+oKdJTp0aK/WJbbjo7PxZmHQbrPr7BDBApiDc9L6omNuue6dDfwffeyRK1LN6vY3Pcf2ZhyugI38mYYyC14c8Z3xxXjTqiEvmbHE3NusFYPxHeG01boUixfbARFGhg8f6uy153KZ/v0yPmy65jIz1VCslrPTYRFAihYrrO/fxTrrN5e2ut+GxTh7H5446Cf+MO7YxisiPALPP/+8drah43X8hT2t7XSELfppw+Ert2M1dZs2P+m7ERkdrlBO8Dp79uqBV7duXTRdEH4Y32xbxmpkOu+w6qY0nT3O3mtazn0cJxAPVDUGFFDmRL5xOCfrg9elOFqgOGBmp04d8L+33tBBKPllxsazbHfBDMq2i+BSCzhZ55ACtGJwQNFvvvk6pTGtx6WVOXtvd2fSvo7bvv/+O/GXhQMbpv694EXrAqGHjcPZdsdMT7JE1hdj+XLTs5O9SGkpaNGihc5fyK75wRJ3hFSOQq5gIP4SOjILXnbKIM7LyGqghg2/wenTxjroL75Y0NoCgFapu+66S+Er2ge8eO9xBWPQpWundAsMf8766av0HC1lDz74gMCTmbKIEJVZ8Nq0aYNOM8Q0yHO9ZawVbtm0yYKc98n7vRTwYnXo/Q/ciy1bNzl7/Z+X0f0zflPDj7c7+/tv+OzzT9QqSuALDi2gg4lu3uyZfN2fS89vbqefqf3l8bRqm+2cHJq9NAk8kfp+heuk15xZwrr07o/O+mXDY/11b3PL7RYvWYhbb61n8hd5bn8HeHXt2ln9op/8eHzggft1Vgk677Dyt2eb+37czr0vPcc2rqy2DGfjfucDIaCAAkpb5BuHc7IuePnLFNJyHImbXdInTkzWmfSfffYZVK9eRRv0spBjQU/I8eoB5MCDdhuP4Rebx1TPRrWEjDvvvA29evXAsZQBH72dDaNvWP1ts27Xrp0CMw+brutXKMO6GPBiNSen7mFX8Lp162g3+nr1aqvq16+rQyRUqlwRxUsUV4tOkNPwOSWsTrxRFwteH3zwnhZGBOCy5cpo9Zp17viy6ywArOMYbmxgr8NByDOkFciGiddkOGbNnuUcfeWcOxxsl8RJxBWMBCzo/8WA1+bNm1C7NodacCydKdCdRjpgXDvxrVWGsrw48CqibQgZP81bNBVoYk/B9M9Lz9m4sM+Jzvc5ccwoTmTNeFEAkWdF+LCj8Xv8dSttx+u75XZqjdLmBMZ/thmrW8cZykLjN1rTLjux8IOCzobf91rWuf3KSO77PnT4EN56+00PNMsz/dvAS+KY+Rvvt2XLlvrRQidBdMLKe/bcd2Zlnb9t/HCrVauWPGNPr9mAAgoobZFvHM75d1m8+LXNXkoHDx7Cxo0bMHXqZO3F9Ll8YT/08AM6ETAzoWCnGjGlO7sUXtxOucGBsl3GDXiZdY7bExEp0BGcD0WLFsSLLz2PAQP7Y+OmDTjzKwvY1Jl2RhmVdUOGDNb2L2ERbHjMAjeNQvcidDHgxS9VtuXgXI2EPxYOIaH5XTLbWEXEAsQAAq1MFhI8ujjwOquN2u11WTg++p9HsGWrp8rRxpe/uCO4sVBhVSOvQeihJYi95+z17pev/SVLljpnXBlnw8F017p1KxQpUlDim1WFTC8XZ/GipbF27doOeLFa0Q1eTKveaUHB8rLAq7D2YqtYsTymTTOTVJt2j2mfl5HzfTZctwBy7NgxfPLJhwY85F2jBYbvJNu1GWf99VXa4bD++fpLZ6oBTYeYU6dP6rhgfOc1rpx0ywb6tHw9/fTTOv6fdb7Xss7Xv4xEx16XDRt9g4KFY037R+ej4G8DL/oVYiYj5yDOdAyaEcNp2rtmFr58Hbe5gZtVt+wQoXOcMo260mxAAQXkX+Qbh3OyHnjx5WYDUPYWtGNncRDTXj176iCA7Bp9/wP36fhRHANIG3tLRksIoKxlS9shUVI4+4sEj2yh5y0DYGyjUkAUpPMCsrfT62+8qtOTsIqO7Y8Ig5l1bDdG+GDVjxmc0cpfuDKviwUvdrPnKO2egUTdYfHJSK8CeDGzVigW/1u0bJ5h42Ob4e/evUcg+IUUawqfrwmjAWs++4ceekgHvrU9VK+E4+C8hD520w8PDxZ/TVzxPi4WvOrU4dyLxjqREXi5danglStXLjz11BOuITes4zmpz7tURzDl8AJs20Xg4vNl3Dz8yEMSf3udo6xzh91/+C/GsdF++w5ttS2Zff91cm7OJSjxHBFh4OvJJ59MNeacP9C4GMdezJzgnRN1M03a5/V3ghfvNzg4SIfhYDMLt+P9XQx4+XNuyx7z5W+//VY7LjBOU97BgAIKKF2RbxzOyXrgldQzSQCrEV5++SXcc8/dqFy5klZ7FSxYUEGBmQwLb2Zy4RFmyULJfnn5foFlDrz8yVg0uKQFjP6wQKGY2XAwwqeeehKtW/+EqVOnaAZMq4yvs5kdHWGNVXms/vT22zdMFyeGjeB1+PBB9Sc9d+78Xzp0AKv71AKo17Dh8BOeFPBybXPEgoXDOaxYaYcoSN998unHDngxXlkYhmq39omTPJMZZ+RWr16lbYa0gFWLHMNoGqCzjR6r1mrWrIH27dvp6PKZc/4LHEIqof/FF1/QNoIMu52MmFLwEvh86603pXDy7kHrz+3ZvVurdlldauLVxmUace+SBa8uUtBmxnF4kyJFCqtVk20cOWTE2rVrdAiJS3Gegjl1XLHHIQflLFGihMSReS4UnxE/VvihsmrVSpw46W9+SP/XdLv0oGDnzu1ajVqipJnyx0CXSJ4N21EawCV8Sb4haePWBvV1+BhOUH85jr0fJySPV9ih5ccNXZRWNcp73qRJI+eMq+N69EhMsS42uO1Wec49sXadGQA3tTNxaOPTn6xzr1vHCeq//vorgS5WYUueq51dAuAVUECZEfnG4ZysB14MIAs4FmgWsLShrpOZs7AzlhoWUix4ZZlSgF0F+VybGTvDw3CxgXW4rPNLmzDQqFFDDBs+RLuUpy7gLqS0x6AIhFbu61+KGBYWrlOmTNLCdc2aVX7FfQsXLdBBRwl/HvC6NNGiUblKRQwY2A/rJLNfs4bTOfnzd6024Oc8iwxrCiQ7BcaTTz6O+fPnpht2au0as59WBE7hooWd83xsPPLa3M4qyIceegBdu3XWOQlpncyM++23M9iwcb0OOcJu9gRsO0WRfXb2/uk30ynDT6vfmjTCv2r1St03YcI4VK9e1QCcvUYmxXTHQu6bhl9pPBmtljhxi/6bfUxrtMIQ2HguOyAQgt577x30FPCYNXuGfiykNexARo7txTjyeZ++vfDIIw85Q37w/XTCzKWI7yyhlZbRd955Cz2SEjFz1nRs3bZF4/pSHC0wHJ9rwID+ePTRR7Qtp/v50E/f95Zi2mDcM15oBezRo7s2iD+oQ0Zk7M6cOa3pfMjQX/De+++gXPmyApeMX3OvXv7Jb4IXraGLFy/SZ8Ix066ECLEc4221PHOCHe9L80a5dz5nftx98MEHCmGcE3PHDn4UXprVjc+Z98yeqg8+eD+ixQ++s+lZwgMKKKDUIt84nJP1wCuKX6wifxmnEQs+ilYT6vLg4WLFL1kLDvSbmR2/7EOCC2ghzG779erXwTvvvqWjR8+aNUMbZe/btwdPP/OkWiBYgF5J8GJ4OII1e8wRwDiOEDNfrvuqdu2aWm1KePR3rYsR/eX9Vq1WWXtzsVG1WXqLVgb6za7uKXEnz1etVFJgMA4IJPUl3tIKtxWvz0K8YEHTnsaGxcZjTKy5NoGDc/ZxvUrVSnjhhRd0jCIOIsnJ18ePH6/zb3KuQHa/79uvNzp2bK9jIN0tEM0xsFglqGnRCa8t2DVtOuHn7+LFi2qc8/757H2lz0PCznBz0EpP+rlIiZ+c27O+XCtFcn2P6pr4FnE6I8KnDTPFONGOIxJv5eLLCJg+qHDZvn177cXKuUjZaHr9+vU6ltOBAwe1aoltevibBf706VMFePppgX/PvXdKHBA+gyRskpZ9epxSvFfK+B1k/JZ7ePCh+/HRxx+gbdvWClCcnN7t96FDB3XcM+s3oZ5VyJxWh+N63X///QJ0sSk9RNXywmfEuHWej29YrPhMQ7UBfiRq1qyGl15+Ad9/11KhcOiwIZo2OPQJJ87nJPh9+/XVMdU+eP89nXKpsDxDre4W6KJVzfe+9b2W8PCeOT0SB49NK21cikx6MooX+HP7zbjghwJnxGBcVKgYr515OFk25yHlfJO0hjKuOSuEietD+pz5cUIYZ/MO9mzuJ/fdqHFD3H33nZqW+PwUal2WxAB4BRRQ5kS+cTgnC4KXFhIEr/QKJwtd1CUWYldAmtnLUsMs4WUhxEydVXBsx8XMn4U+M3Z++ZYsWTyVleZKgBdF/1kYEOxYGDEMqSQZJ6XWgXTjN/NiRkx/rR+ET/72lmyXpWba7vMlHix8MVw63Acb/DOc7nD7yFqMGO8alwJbNi5T4pPbHdjgFzp7Z7IBMgvrEsVLoEyZMqhQobxCAIGQhSnjhVPnMP7sc7IFur1mip/y2+6jH6nv2SOGmdfkesq1LlGEfH2+zrP0jRsO38Alx1szBaQnzCnhFfix8V0gfz4FTLYHKxdfTnuqceiOhx9+GE8//YwC67PPPqu/b7/9Nm2oT2sj45KdWNzp2bv61G4zadPtN9MI/eYYbIwTDlfCHqv0myPYP/zwQ3jmmae1iveZZ5/R33fccadOe8OR7dmeic+T8c4PIaYfvb7b33TE8FCadhkWeVcZZ7Sc8aOkTJnSKF8+XtNIyZJMG4U03m36ZHoy+ZSTFnjfbj90m4lvjWvX87lSYjgYdo1/l98p8SDPnnkR3xUeywF0CWSsJuS0ROzkce+99+CRRx7WOH7xxRe1N/iDAuPsBcqG+oUKFdR0wvPpj9f7GwCvgAJKkc1PbN5C+R5DvnE4J+uBl8m0MoIqbs/omL9PGtEpmbCnoLOZLjM9ZmDMCFOOk/OYSV4p8EqRc+005Qqf3/2XKXtPfpVeJs3wWPnbn4H8+efeR5Dni0GxCzzbWREeCB1sJMxqsohI5zlqmqKc+7H3xPD7hM++cHa7238r9/HpxsEVkE2L+uK7w2rj1tmmx4g4LIa2f5JCmVXnFshUAiQEnCApeAl7BC3GmWnfw3uJNveo17dxZ67vJVc4UsKnfpseiGx7xefA3p4KVeqv8b+AhoVh4vyapvMMP8z040yux/hMef+sfxlIj2f8+Gzj+0pQcUOzVjNL+mD7wShtrM8PBSdu9Rpp+3s1n7Vv+P3KFe+Maz5rAhTvS6GdUCXPlc/X6xkL0DEeFGz5nDS+nTi21wyAV0ABeeU/XLcf+nzH+K4xT+E7w33kG4dzsiB46Q1ZqDKZa4pcGYkHvjKRAV1l2YhP+e3OoJz9/jIvfwXz1ZZvWK+0mMDsffmTv3OuhNLyy7POezbVmnafbafCuSApT0FijuXSHu91no/0uToFoe/x9hx3vLjPvRrSsHi9K6llwswvNJ93zO7TNGKuw+pbE25WrcqScRYtcRZL8Z54nv9r+cqmP2/JPp+CnJYsc47zW56VHqfb6BermR1LGvdreO3+9JX+O+Dct3ubk06sTBzYY7NGHpSR9H41jTrh5XNNSZPOcT6W45S4dT2zlHTl87wCCuj/qghZL774PPr27Y2GDb/WwarZaYwjLvCDh5ZpGmDINw7n/NvAixmefdFdmYj7mH+RbAbnb9+/VVkJvLzFY3xAihYbB7pSlLKfx6YGL3+6uHBkpedt3yF/+/w8SxayToHrC152iA1/18lQLMxTFeSpn5Xvu2+B0ALClZGfOHGHT8V4cB/7b8qDTHgzek+95C9+LYxe0bgPKKB/lwhdlatW1A5DdOzEcuDAPixbthQDBw7Qnvz33X+PdkIj3zick1XBixmZletGNQO0L3oax/yLZDM/f/v+zUqVcTvyd+yVkj//vMVjfI5j/Ct8ueR1bGau631fGRVo7mOzhtJ/f7zDLtIC18hzrzz2Mt9Fe92UbYQDj/+++9z7PduvhPzch8133Erv+CwtT3ht3Gak1NcQpYqHgAL6vyVWI9Ki9d13LV1j9XkPw/LXub+088rSpYv/DeAVUEABBRRQQAEFlPXE6ne2Q73vvnuwafMGhSz37A7+HPnG4ZwAeAUUUEABBRRQQAFlVuzkU6JEMfTr10eQirDlnkyfAxAbuR35xuGcAHgFFFBAAQUUUEABZUbaM17Ai0NEnXJm4zDzxp7DuXMELytv8iLfOJwTAK+AAgoooID+/xDbHXKwV3/7AgroUsRqRaYrtvUkdLGXYtWqlTF79kwFKs9cqL7yzHFKR75xOCcAXgEFFFBAAf37xQLS9DYNKKArqxinIwnHwuOwKs2bN8Gff/6Bv/76C+fP/+UHuoxMNaRx5BuHcwLgFVBAAQUU0L9btvdlymDGAQAL6ApJ0xatXQL2HFiYDeq3b9+qMEXwMoBF65Y/eRz5xuGcAHgFFFBAAQX075Z76AtbLeR7TEABXYo0PckyIjIUhYsUwsCBAxWk2IbL05MxLXkc+cbhnAB4BRRQQAEFFFBAAaUnNqh/8803cOL4CQelBK18uy6m48g3DucEwCuggAIKKKCAAgooLbFBfaVKFTBn7hwHoy7ekW8czgmAV0ABBRRQQAEFFJCvWM3IEeo54fX3P3ynbbp8qxAz68g3DucEwCuggAIKKKCAAgrILdtWMCg4Px586H5s3bpFAcq7MX2gqjGggAIKKKCAAgrosmShKzw8BEWKFkL//hyhnu68oJZvL8bMOfKNwzkB8AoooIACCiiggAJyi+N1BQcXwGuvvYLjx48qPJ2/8FcAvAIKKKCAAgoooICumDgUiSgkJAhVqlbCzJnTFZxSBkb1Aa8LovMXTKWjqXjkX9l3/i+RHKsj2F8IgFdAAQUUUEABBRRQigS27Jhd7MXIRvXfftscf/31pwemfMRpgf4Q/S77iWQXzp/FmYO7cHDbWuzbuBJHtq3Dr4d24/zZEwHwCiiggAIKKKCAAqIIXJxyKjIyHGFhIShZqji+/uZL7NmzUwBLsItVjH5GqKe163dZ+1OWv505iIObFmPH7DHYNn0Etk4bIeujsW/pFBxaPy8AXgEFFFBAAQUU0P9hsUrRWad1KzQsGIUKxeG5557B5MkTcebX04JUglfnnfkYXVWMdtzUC/rvHH4/eQjbF07E+nG9sHNCX+yb+gsOTB+OA7NGYP/ckdg7f3QAvAIKKKCAAgoooP9bomWLU0txTk+KwBUcUkCtXXfdfQd69+mFI0cOGapSZ6oYadmCA146VZCsnmPDLvl99thObBbAWjOsKzYN74xtY3tg96RB2DtlGPZOF/CaMwoH5gXAK6CAAgoooIAC+r+oaDOZOoErNDQI1WtUQ4uWLbB122YHtASnaOFKNV6XtXYJeMnPC+f+wu8nDmHznBGY3/d7rBzYFut/6YhNI7oqfO2c0Bt7Jg/EgRnDcXjuqAB4XayiXPK3P6AsJpcJ2VcxfpTquHTOzzqKyOD3xcudzv2l9UD6/3uUVvwHdBX1r3jnM6lojkFlxqHyuz9LygmzrNv0f1XeAYkTtuEKCsqPMmVK48MP38eiRQsVpugIW+fO/Ylz59mg3gKXlbF88R9//378MNbOSBbo+hFLejfHaoLX0C7YOLwrtozqhG1jOgl8JWH/lIE4NH1wFgcvJpa0EkxG+/xtpzK9j4WXlWe7/4TgPtYt9zGpFRkboYoSpXWe/wRnjovyOsdznieM0Wmc//+5nJfWs+76rdsEsvis/YjbjaI8x+j5Ptf4J8XwRTnS5x4ucqcD+9vPuZkQ00wkFUtF6brZZ+PBKOqy5E6nVp59KQWG/PYN38UqtT9ZU/7CHREnkufguy+gKyt91/2s/1vkm5ZM3h8t75DV5b9HV1X6vrvCy7A75ZeVPVY/kuUZxTrK9PNyjtOG81HhOgp9bFw0nv/v8xg9ejR+O/ubQJRx7KFoLV2prV1ELlq62KbrPH47eQib5kzGon6dsbj39wJeLbFy4M9YN7Qz1g3pgI1D2mDzkFbYPqoj9oxPwp7knlkdvGzmywizhYqNxMzs891O2UTo7xz3PhZeVuY4PnwWQt4JwRwbGx2OgvIwufQoQuRJIN7y+BHjnG8VFyXnSaHK49wJjNJ9ckyMI3/n8RwDDvZ+bFj/byhG4taK8WzXCar22flKQcPnN5+tiWfPNaIp3Xf15A6XW9xnni3TQaSktyhVrCiG0mdulfq6FyP1Uwp8/ShIuX/v9OZWnKT9zMi8ExGIc5butG3uzfHLeTe83ksrn7CmKeea5r33/M5KSitsNk54H/rsnfWArp7c75pb/o7NUmLaELnTD/OAFIhR+ZyTJeUJswFH+ejjx5/s83oWci+++Uam7k+O4UCobDjP9lx333Mnknp2x/79+wSmfJ1AlY65ZaQAZtt1OYJsO3vyMNbPm4R5Azphea82WNnvZyzr31rAq41AV0esH9QW63t/i/W9mmHTgO+wdWhr7BzV/t8GXu5IzGCffin7KSTT3Cfb+NBT9lnoosyxfPDGCuBJCCYxmMLHL3gRoPxJE4q5fqbAyzmPBS6PUSBIdZ45xr54/1fByzyv1IpinLvkyaSMeK77uRpQs8/fuYYuzbFXS95hMLKZj92fcrxmUsZSZNO2rqtcx2VSvnGSApx63+53wlv2QyBjWeByoMtJszat2/3e17+0OLf3kPLeOMuspJT7F3ni3BP+uEhznN0W0NWR77vFpZX7uBTxXVP52ady9vvbl955l7HPnX40veh75JbPOVlSJqya92qNkDd42efB+9P8w96rs92I8e6WnCdxERYegvDwUFSvXhXffdcS69evVcCiY/WilceZKkVfEbsIXb8f34NN88ZjwdCuWDKoPVb1b481gzpi7ZBOWPNLe2wYLOrzE9Z2a4I1Xb7E2sSvsDrpa2zq3+zfUNVoIi5VwvHa5yPdx3U/iS0l8aZxvZR9RloVmPJbHqADXbruyH0du80jUxBGOku3LMSlBrm0z3P7kfo8z3HmPFMoa9h84sp9nlvuYzzx6Ed/976LEWFEFYPoqGh5Mflc+Ry5X56jrCtMcJv4p9YttRzxRRY4UJCwL3e0bI9RRfN6fwPM+j4TKjI2XNKegRD9LWHj0tyPrMu9RFLyO1Lugab0KErWVbKu21WRiEhD3KeKFL9EURIn0ZFyz+Fy71QEJXHrUiQlx2ROki4FJiLkupGiiMgIsy5xGiHPKkzWw5nhMt1KXEfGxCBCxOd5KfGeEn9WrncuK8g8Q0lrlMS7eZYSL9wXK2lS1uO43TkuIJeuYLww7lNgmNd1pGnHeU7m+TBdmrRpZS3MXNL6rNJt3vs84nbKXPNy95l8X95FXUp4NcwmL2Ae5/mo8Sf39a3+/n1ez8PJx5inubfz3ozMfRmZDzr3RxrjgvmGLuX6YeFhCl1lypbC+x+8iwUL5+H3P84KRNGxSvGciFYtN3j5QBdZi9J/53H2+EFsmj0Giwa3xfLBP2P1kA5YO6yL9mZcO6SLVjGu69caa7o2x8oOX2F5249E72Nxm3ewstNHWb1xvXfE/93iQw5nG4s4eZhS6PEBs4rEVpN4EpMcn4aYierL4Ly8bvk7/mrIHUZd0n+nIE8lTdTe52v4bZit7H5n+1XfdxFS8IyNlgKbmRSfVZg8hxABi1BRmBT2suRYLZLJBsmxQXJOqABBZLicK19EkZHBclyIvLRhiHGsjwVlyUzv7wAvv4rjswkVv8NEkjGFy3MKDUFccAFVdFgBDXdMVBDiIgugYEReFIrKl6LCkflROCq/rBsVTE/Rcs3IfLJeAOFREncCbXGR4hcVRQWLxB9HsRehOLkmFetSdGSQwJj4FZoPBUJzIW94LgRHBCmkhUXHyTtYUOIgJiXtXqwi5L0Nk+etkvsJ9atwP9usrvw+hiNcwhMRESbgKnEsigmXZxwRLtspSaO6TwqTS7zvf1RXI8xyTXdhrMMBiNz7U9YvWgZyCUzMd5hfs31dqCiooHwcCMiYDjj0T/IABR0PCCkgy4dDQUexlFzLXNP5gPPS5e+zIGZhkBBjIEziScsb2S8fjAXlPYpLaYpgygCP7D3wWLtuj3Xv4/vHdZ7jb5+99qWd5wFaG7+xsp0fvHLPkv/yGPtxGREj742jSMnTo0TRsm6aJ5iPtsjYGHnfIxAUEozCRQvjqaefxKjRI3Dy1AlSlToLWQpUDnSZ9lzcThno4nYOGSFsptv/OHUEa2eOxbz+bbGs3w8CWe2wfmRnrBmdgDWjumPNUAGwQe2xuuf3WNGxIeb/9CHm//g2lv38PuZ9+ybmtXwza4OXyYBEERLZUiim/E5RhIpfzXbdyOzTr2mv7Re/L5RLyUAjJSOMCgvRwi6aSx9xnz9FCGlT4RGypJzflL/jr7QiwgUiJJMncBAkaMGgBcRj/TDbPb8pyXgcRchLHC4KkxeZS/6mfPf77lMLyhXZZyw8/jNL/9Lj5Tr6QsuzC5MCLH9sFPIWK478ZSohf7XayF//NuS98x7kvvte5LnrXuS74z4E1b8HIdXqoUC5CshTvAjyFI5GUKwUkDECDTH55cUW6PHx62+R3IfCpDybcAGUsPB8iAnLj3JReVG/SH78p0wo/lstAq/VjcA7t0bg0ztj8MVdcfhCll/eHYcvZf3ru2Lx9Z2x+EbUULanrVg0ctY/uaMYnqpTGG88FYMWnxVD04+LioqICl+aPrHrvEYRNPnE6JsPC+OD16Pw1n+j8Myjkbj91lBUKC2wKPAYFpJPnh/H1iFwMmP1Ez9pyUkDhQTCi8XFoXhsHErEFkSpGD+K9rPN6krv4/boQiidsk7FiWJ1vXRUHErLesmYOBQR4IyWQjNS8iEvyYeA13oWE62aDLff53IRUou0FMa0ihJKowROw4ODERoSJPlpqD5fAhGP0/fd5/yMpJAieQzhnPl/aHgYQkJCECp5J62+WtBLHhIjkFxQ8pE42RarEhDT7fwoMSoo4bOKE5njrp7oP5f0K07KyMLyMUZxnR+Mkcz7Q/PLB01+zTNCVHlFeRzJepjdThUQ5Xf9tuI2u4/n+9vH9YvZx+2++4zfobLdVAtKGeaSlmXhfO75PZJzIuT4yAj5eONxkiaYLoJD5bc8u3vuuQsJiV2xf/9eB6boLGT5AS/XwKhG3MZxurgqe389ga0Lp2KOQNf8Pj9i+YBWWDe0HTaO7oL1YxOxdkwPrBnWDesGd8QqNrTv9DVmt34fizt9gi0DvsPani2wpPM3WRu8ipYoAKpY8SBZBqMY1x2l7HMtffe5j7mUfariBVBSllVKhaJuiXDcWiIM9aniobK0CklT9UqGoK6ojrO04vZUx/qR7zH+5O88VclQ1C4RgcoFwxEfFoxKkqFUDQ5HZVGlUKPKIbJfxXWjKsGRckwkqgRFyvFm3VfcR13RfY7c28qGGWuTgS/7RWQyTTv8g7sqQL+g+IUUHiUFdkEUKFoWeWs2QN5H/4vcr32K3J//iPzfJaJAmz7I12EA8nYciHyiAu0HIuTngQj+MQl5v/oBed76GLmfegF5br0buUvHI1i+vligmK9qJxwq+8XJrzTuo2XUfB3bcGZWplqY8myz01dERASjUEQeVCucB49XjsDndxZB5yfLYPQbFbHg47pY9019bGlcHTuaVsHuZtVVe5pWw97mNbCvGVUT+5vWxAHRwaY1/KtJDRxqWksky2a1sKnx3ej9RlXMHlAGOHorzu+rK6ojqo3z+2tdomrinMgu/zpQE3/sr4Ezu+vg5PbbcHDdnVgzsy5G9ayI1t8Ux8tPxaJapVxSiN+IsLAgtbxGC0TH8KtY45wyceSON5U8q3DJhP97+31IePMLJLzxObq99jmSXv0cPX31yhept1ld0j7ZntY+bhf1kPXuEp5EUcLrn6GrKFHOS3r5U9n3CRLf/BxNnnoJlQj/EdcLBNzkUdTN3uv/qBiGm+SjzizN+i3yHgRr+k31XNIVLTbmfef7FhEqH40hhJ4oVIgpgjryPt9drirurlIL5UuVknQhxxIy+M7x/Ux1PW8Z0BJJ2iBYhfPjNCQYBQUUyxYqiuolyuGO+Kp4sEItPBhXBvcXiMPD+WNE0XhE9HCBaDzk6MGgGFFUih5wib/vD766uk9Efx4uQEn4RFy/R/LNehKHtcqHo1r1YFSung+Vqud3xPW8jvI4v+32Ao647j6HupR9djvX0zrHZ1/VfKhSLQhVKgShdqlgLW9vlTKWql9cyrviwd4SLmAZaI5h2RyOGiWjcEe9Kvj+2yZYv26VA1C0WHl6KbrBy9u5ocvINqa/8McZ7F4+H7P7/IyZCU0xv9d3WDbgJ6wdRvDqik0TemDj+J7YOKq7juG1LKkFFnf9Git6NMTOkW1weEpPHJ3eD4en9cva4NXq5wpo9XN5/PhzPH5sVw6t2sZ76ae25XS72ecW9zv7vLabfSnntS2b5r4f2pVVcVu7b8uj7wcVkfxWNUx6u7IsuV4BE9+uqEpORxPSUKpj3klb7mPdSvc82TfxnUoY978aaFm7DD4NKYIOeQsj6ZYiSMxVDF3yFEdC7pLolru0qJRsK4nuuUogQdQttyhPSSTK/u4iLn3F7ent87edSm+fFY/pwfDkKYVvgkqiVqgUrpq5ugBH1tkeg7ASXDBKq4QLRUTK114sQqMLI0+pKsh/79PI/843yPdjIvJ2G46be43DtX0nI2cfUa9JyNZrMrL1nozsvacgu6zn7DUFOfpOwbX9JuOmPsnIkzASIT/0QsgH3yL/f15B3kq1UCC2CMKjC0lmX1C+dgtKOOIkw491wkWLTChiY8K0KsCd0bszf/+K0nYJETGxpn2Ctk8LR6Gw/CgrwHV/fCiaPFgCI16Jx8pPBK4EkI5+WxcnWtbC8WbVcKxpJRxvEo/jTcvjWJMKONZYlqLjsq5qXFF1gssmftSYx3FZRRSPE03KYefXNdD3tXKYPbAIcCIeOFBaVEpU0iz3iw6WMNLtmRHP5fFUcTlXdIiSfYcE8Lg8KstjVXFhf20cWFsHU4ZVQstPi+H2OkHynG8WCMkvX/oS75GFJY7kWaRAr7cIYyFSsH730rv4tccknE2agpM9J+HX7rLefbJoSop+T5wq4pKajN8T7LqffSnr7n3cnt4+93bxU/b9Jv6e6TFZNAmnkibhtKz/njBN9sm2pGTRVGzqkoA2X9TDJ18UwudfFlV9psviomLONi796Iti+OxvURHVp18Ul3CW0OWnXxfHI48XQyF5L7WNYWx6UMSqIYFktarzI0NAMywUJWMK4oH4Gvjwnifx8wsfYtA7zZD8WWssaNwVS77vic+efEk/smiR4jumFi+R+QDzvHusnuPHEP0IlXeUVq1ogbn4mMJ4UN7pD+97Sq7/AQa91RgTP22NuU26Yck3nTC+9pMYkise428uh4m3lEZyLqoMknMbTchdNl2N/xs0IVdZCZPReAnTaMnPh+QtgRZRMfjimXj06HsX+g2pir4DKqP3gOqiakYDq4pk28Aq8rsKesn+Xrqs6iztuq+u0r7+Ep7+EhYJU1KfGujXtAJGvxWP5P+xvK0kqoyJ/6uEibLulu7TMrkKJojGy+/h79fFAgGh8+fOCDgBF8471iwFLcpClT/wcvazRyPbfTn/zl/4A3s3LMG8gV0wo2tTAa/GWND7Oywf2AZrhrbHhlFdsGlsd2wel4QtY3tg1aC2WJjYFCt7NcPWoW2we3RH7JvQHQcn9xX4GpS1wWv52rpYLhnvsvW1sXR9LSxbJ+sq2e6Iv5euN9uM6sn2+qJ6Ptv97Uv7vKXqZx2s2Hgr1sy7DZs6VcPJ5tVwpkUVnHZ0pmXVK6bT36Ytf8db+Tue4r7fZHm8ZV10ubsU3pGvtpFB5bD1pkrYdW15bLs+Htuv47IStl1XCTuvq4A911bA7mvjZT0eO26Q/TeUl+XfJ/q3/cby2CnLPdeXx64bK2Bk3njcGxSLKFY3uy1MmqEyM5cMlcAioBIqGXz+UuWQ7+FnkOvzb5G7/QDc3DsZ1/Sbipy9J4qSBbAmIlvPCY647iMFMpEAWTYBshtkPajHWIR3HIwC3/yM3I++iFzxlREUFysFBb/Oo1E4km0vGBZWRbKtgcgpBLRgscsMZBqFynWjY7Wqu3RkHjxdPhidHi+BuR9Vwu5mteV51sHJpgJaTSrhqKoCjjSNx9Gm5WQbZYDrBKHLga9MSaBNga1RFblmWZxoWgp7vqqI/q+VwqyBxYDjZQ04Ebb2CzxR+yxECTjZbRcje65K/FAJ5B0oLCoqx4hfhwX2jlfAr7trYsHUWmj8dQnUqn6LANctiIyQ+I8k9NICxrThE5/yOyQsDF8+/hKOtBuJXzuNx9HOY3C84xic6DBWNC5FJ9uPF3FJjcWpdnY99T7Punsft6e3z73d7KO/xzqOFY0RjdYw/do2WfaNxZFOo3CsUzLmt/wBw/s9gYUr7seS1bdh8aoGottF9UW3imTb6nr+taoeFq2s+7dp4coGWLDydiyUMC1YfReaf18DxYoILEcV0Paj7mfjFuGIFiu2iWO1WZ0SZfH2/U+gxweNMbdFArZ3HIHjiQKn3afijOi3BIHmXtPQ9uUPERcpH10Kdp5OCNq4XMR3kNs45EqMvE9sUxcr+UjdEuXx0X1PY+B7TbGkRQ/s7jgSJxIm4mzXSfhDJXDcZiS21X0JG66rjL05K2D/tWWx9zrRteWwL0XxovJZQnslLLuvK4Nd15XE1hvLoleegni2fCjadqiFlWvuwoZNtbBqY21RHaMN9bBqfQNZ1sfKDTWwYkM1UXUR1/8JSThluXJTdSxZVRfr+lXEkZblcbq5u7xNrdPfUizzpHz+tjpOtqiGU+2fwIU9Cw1AgfMq+rr0wMtxHI6eh+gxf+H4oW2YPqQbpnRrgdkJTTG7e3Ms6f8TVg9pj/UjOmPTmG7YPDYRG0cnYv3wLljatxWW9voW6wf/hI2/tMGWoe2we0wCDk3qixPTfsna4LVwVXksWhUvKicvMhUvLzXF7eV1uUB+czuXZh+Pr2D2O+d49sl5KyuY8zLcVxbzV5XFojVVsGxWdaxpXwqHGpfBiUZlcZxqXBYnpaA7KQXW5eqE6LgUnmmJ+/2e5+dYK+47LTrSrBqaPVAYFQvkxrv5ojH9lkrYTsDKWUJUEruvKYddOcuKysjv0tiXvRT2ZyuFfbK+9xr5/TeK/u251qwfFP8PXFsGo+Qr894g9qQTwIoidFGSwUphGxUbKgVuMKIjY1AgthhuqVcXBT76HHk7DsB1Alo5+kxG9qQpyJE0GTkFqnL0SlZl75mMbEl+oIuy4KWS370n4Jpe43BDnwm4uc9E5O46AHk/b4yb77oPNxUvghApMAqxwTnDIeGxBYn9Ak9pCCu/3YWNP/GrPC4iCMUEuO4qE4LWj5bE3E9qYF9TAenmZXGqcWkcbyiQ1KgSjjSRjEkl4CWwdVSetYUoApeVF1ylJ0lPahlzwOtkU3keX1fGgNfLYNagNMDrsuUGL8Kb/N7vwNd++b2vDLCnNC7sEwg7LP4eq42Tu+ph6tiKePn5AihcOBfCwiVdsKektl8U+GXacOKT4BUq4PX2vY9jT5shONs5WaBLQEsl4NNxAo53ELWfgBMq2aYaJ+Al0NROtlE++3SZah+3p7ePS2efs/04JfB1XIDreAeBQQGu0wJePP6IgNhxAYBer3+KB+6KQvekWli6+k4sWVsNi1ZTVY1WVXd++9GqapKf/U1iWNZI/rmmHBatlfx0bQ20/LESShTNLx8RBRAjYMR58XzF9yQsIhRxIaFajdjwwf9i0tftsKXDcBztPhGnaf0TGDolEMr4OtqB8CzxljQJbV58XxuyaxtcuQ4t4HzuXOd1NS1wm8Bc4bAI1BfgavzYK5jcqD02dRiKI4nJCnFnuiTjtKSH03L9k23l2XeQ3z8OxbaaL2LTNZWwP0cFHJA8cp/kkft0aSXwlUPgKytIwrJH8s3d15SUD9iy6Je7CGrnyYVKFfOgVSt5LkvqS9qpIs+qkgByZQF5Sp7byqoiKfNWSJm3QsrDFVz/J1RRwsMyPR5zFkuZ21PKoSYlpbwtJ/lY2jIfmybvOyr54KGGUvb1+B/OH9uirbUuXPiL9OTj0gEuxyl3KZ/9gZOHtmLJxL4Yn9ACUxNaYk6Pb7Go749YMbgt1g7rqA3r149kj8YOWDmorY7jtbTvT1jzSztteL92cBtslH3bR3XDvgm9cWTywKwNXuZhVNAHM18SB7XAitudbfNXxpt9fHAqSWh8mLrd2WeVcp5nnznH33kCcasrY+msqljTQcCLsNO4ojzkCmodSKnG8ZJ3Fc7RplQFEQtHLq08+46xekiXjuQ8LtM+z7MvvfNONCuPAy2ro+F/CqNQRD5UCQrFR/mKIjl3PDZeXwo7ri0uL6q8rDlLYdc1pQTIuCyJPQJke+X3HvnN5d8q+inax/XrSmNUntK4r4AHvFiYKsywwXFcCEJiCiBfsZIIeuQ5BH3bATcnjUDO3lMEmqYKSE0S6JqEnAJZOQW2LHj5BS4rH/DKzuN7i/rIuaKc/Sbg+j7jkPunnsj19Bu4pVQ8gmNDBLqC5es6XMLFbswxkvmbnjxmzDVTIKSWsdjZdi3R4UGoGpUbH9WLRPI7lbG7SQ0cbV5VnivhiNBfBqcaltXMiLBloUvBS48xumjoEh1l5sX0mwJeZVKB1wUBrwsCXhf8QpQfKUxR6e0jbFlxH2GM6wJa+wT29gh87RU/95QXAKtkLGDHKmLX6pr49pvSKF8iBGGhbPsV4oCXpJGoOIlTU/3IaqXHat2GtT/0xe9dJ+OkApcjB7pYoCtkyTIVKFHp7fMHXn73ubcbGfAidDngJTrZLlngghYw+d1tBr574h3EhuVGvZp50aOnQNaa2gI2lSRvqir5VDX5cKwky8qOqvyDEv+dj9aFa/jBKuD1nYBXkRDtmekFWwJhrPbTjyd5PqWiYvH6rQ9g/Betsa/DCJzuOgGnOk+QZzXOSGDrZMdkWRpQPib7TnSfhJ//+5722KPFi7BV0AEviu8cO+mERIahdGwhvHXXf5D8TXvs6TASx7tNwJGu43GoMy2LAr6OP6fkOdEaScg73Yrg9QI25ayEvTnKC9gQurIweIn2SJh2X2NqKvrljUOd/AUQHByMCuWD8UOrSpi7rD4Wr6mCRfKsFq0ghEl5t5JlrKQhKWtVy2X9H9Ki5RKWVRUxe1F1LE2S+G0iH5qNfPMqKedSJGWhNqGoJHmifIw2jsfuxlVwZHwrnPv9qNNMnn99XebAi+7P0wewfMoAJHdtiEldGmFmYgvM7fk9FvdthVW/tDe9GQW+lg38GUv6/STbBcgG/Iz1wwTGhsu+oR2wdqiA/ohO2Dq6G3aN64G9E3plbfBaJFS+SBLFwpXeYmZjqF0SDyUvPpdMTIsdacKycmUQ9lj3uj2HSjlnhXwJyNKAV2Ws6VgCh5uWw0l5yMcFfijz8H0TBbdXUh0VpRSOtD45haSRtVhwPd6n4GRikkTl7Et9nmPlEHn7b8Kk57HqqVk57G9eA80eLCpffEGIYgPV4Ai8my8OY3OXwUb5MuJX0oHspbFfRIuX1V61eEnh69Ie1/o+SjIiv/ucTOqi91Gyj9uo3deXxai8ZXGfY/Ei0LDKIla+cNkdOSg2AjeXEej671sIbjcA11lIoqWK673Gq7KLcghU5SCIifwCl5UXeDly9mV3zs/RazKule1slJ//zY9wc+UaKBAbh7iIGBQJjxUAk4I/2gx/YMaYIVx5CgXKWMXYNiUU7M0ZFZkfdYrnR9tHy2Ptl3UEnCsLuDvPVaHa85wJSVq9mOr5X7rUYkbwkozraFMHvL4ieJUW8Coq4FUO5wWGzgt8nT9QUiBMlAJSbkuYG6QErNwWLYUtZ1/Kur0GJVBlr7XPXpNVj7SAyfpeQpjj35HyOLOjAXq1r4gq8TcjIjyfiVcW5hGFEC0ATItHWHg4apWugCmNO+JXAa/jnaTw7igFt+iUFOJa5ScyFi4PELkB6eqIMGahi9Wepgr0WPtkgQFZFx3qPBHv3/UcYkIknQTlRf26BZDYV/KkdXXUwrRwFfMx+ZAk8Ki47pYUpH+bmC8TviRfXl0BS9bWEvAqj+JF8oM9wt3gFVowEkHsaR0ahnolyqPjCx9iQ7vBOJYgz6EzQctY/7Q62GWdTJE8wzMJk9D++fdQyA94EerYMD82PAL1y1VGh5c+wlq5/qHEZIlXeb7tJM7bih+ytNXAp1jdTPiS5enOAl4/DcWm2gJeOVg7UE6hZu8liOe5ldZ2K/e5F6vd/HC+tjS23VAFffMWR50C7E1fCKGhUahYOQjftqmAOctqYMmaCgJfAjm2THWD1z+oRWoUqYRZi2tgaU+B2sal9CPzWIply2PdMuKHYkX5GK2IM99IuSjH7f7+NpxeNUbnV/xDwOlcRlWK6bhzZ3/FliWTMaVnC0zt3BAzEppgXq9vsbj/T6Zt17AOWs24bGBrLOj9PZYJcK0Z2gmbRyVgy+juokRsFm0dm4Dtom2jumCnaJcAGPnG4ZysCF6SQBwtZDUgM5kUOQmGICZLAhq1WGBtses3j0k5zjnH/ubSc56R/W3Ajeb8KingxcLuZGMpENmQmeAlBZW78DLgZaDLA14OXPkFLw+UuQtWQpdey9nn9zxawlznuM9zg9cBAa+W9xdFUQGvUCmUwqWwLxsSjLfzxmJC3jLYfKMUsDnKCHyZpdW+HJ4vu73XGO1xltTV3Mdt1O7ry2FUPgGvApJhR3AsLrbt4rACYQgR+MpVriJCXv8MwZ2H4do+0wSSCE4CW72pcaKxyNZnjFn3A1J+5T7O53gLbqo+E3Bd31HI32Uw8n3QAjdUr4P88mVdMDJOv8JtdSitWbZNmq+00XFECIqG5MYj8lU64LWK2N3kVhxtVFlUBkcaCVzx2fqkM//gxWOcdOM6NrPS9CLXOy5+HxHoOtlM0oFj8ZrttPEy0GXAy4oAZgDJQpP89oWttJQKvHykbcAE+tjm66Bov6zvFT/2iV9sX3asMM4eqoEB3SqgWoXcCA7PJQWwGTJF41wUERmJ4jEF0ffDZjjVZaIUvKxupDXFDV5S4BK8HChSS1QKHPm3Vl3+PoEKkUKXrgtsCXCwKu2QQNfJruOw/qe+eLRaPUQKeMVKARoVHoza9fMjsacUTGvuEMCRPCoV/PjIyfeurqzFjeAl+apA35I1NfHt9+VQokhueR7eVY2h8sHE3qb3VaqFoZ/+gCNdJB46jRXoHI1j7UZrXGgcCQSlgi5Hvwp4dXj+fQNeTlWjBS9aughdT1Ssh7GftMJhic8TAnRHO4l4zXYCVz+Pw2+OzsjvUwp4xr+TXZJxqvUQbKjzX2y4pjx2Sl60ix+CzJMuUpqPOUu77v7tlt13qdp1XSnsvL44tt5UHn3ylkNtyTfDomIlfmJ0iIZylfIIfJXF3OW1pVyT52ThS8o7fyD0d8uC10wBr2VJ8TjQpLQBLzd0Mc9jfuiIZd7JRhVwRuDrYMNK2NflGfy5Zxk43Q+hywwPcQngdeEv7Fy7CDMGdsCMpJaYK1rQ5weBrtZY+Us7rBzcFquGtFPoWtT3B922SWBr69gkbFP1xPZxVBJ2jO+OneMSsHOEgNfQDtgxJItPGcRqv0XLjVLXP8tDch7YwuXy0FQCaT5amPJgeby3Fvo53iNeVwBMMjdvixetXfLA1QrBhOCGJtI4Cz6PjrBQUxDyBiiFoxT5gpezzn0ZnWePdZ3nBq99LWqg6YPFUFhePLZ3CItjI/UwxBcIw//yRWJUgZLYdKN8KdDSpdWOZbBLv/DkXAKSC5RsBuGGJAtNdvuV2Gf9IXiNyVsW90sGEh0eqmMDcZC88KgQ5C1RFEGvfIgCnUfjegUuig3mafWSdRXXnd/swajygJRf+UKXo+yiHJQDXtl5zT7JuCZpInIljEH+j7/CDVVqICiaA/9FqHSke8n4tFeVxD2lQ0bwt4BZpNxP4dD8eLFSBCa/WwWHW1bHaUkzx7+JxyFWJ0qGcjSVqT1t8DreSD4IFL7c2zMnNs5nr8gT8gVJ8Doh4LVHwKv/66UFvAR4jpUT8PEDXr7QpcDkB7L8KRV4OddiFSPbd+0TP3VdttnG97SE6T4Jx/5YXDhcBn/uuw29u8WjbPyNCA/LJwW9qZIm/EZG0QIWgYaPv4L9rMrrNBEnBL68wctYvCwcecArfdnjVAJMmTnHIwtcRicVNgx4ERROd0/G2M9aoEbJYggP5Th7rMKOQFhEXtStHYzuPVnleDsWrjFVfPOlEE0NXxVku8jJ73T9akjy1/lSeGshLv6yje2SNbXw7XcVULKQ5Dvy0aRtHAW6CEax4eF4rHp9TGrYDscTWH04BsfajjJWKNHxdowLiSOJCzdsWfHZGYuXgFeEgJx8wHCkf7bxoqWrcHgkXqxzN2Y06YzjXeVZdzLxfZLQxedkLZtcpx8iU60pS0kTpzpPFPD6RcDreQGveAEvyRNFNp+6KDFPkyXF37vZSJ+/nTxQ9zn5njvvSzn/IsT2uruvLY3tN5VB3zylULdApOSVAqJ8D6KDERKZB/GVgtD8p/KYs6wuFq+ubCxfKWUiy0lJTyr3tr9Hi1jeS3gIXkuSyuNAIwNexx3wYo9tI1P+UieaVBQZ8Dr0dVUcHvI5zp/cq8h1njYvv228/DuDZ/JXzjmyewPmj+6J6b1+wvzerQS6fsSyX9pjxdCOWDFYwEtAa8UvZtT6tcM7YsPIrtgypie2jesloNVLgIsy4LVtXCJ2jE3AriGdsL1PG2zu9UPWBq/FfBjyYqu1y5rSZT0lUdj6Ya8HSChz//Z3TObEDGXh6mpYMbMK1rGNlxRObLTOxu4npNBjt3sjKbxkm2kn4xa3OwWliEsrLewoZ5/7PHs9yu957t8uucOh15REuq95LTR7qKhkRvl0sD1W1XE6iWj5IixfIBRv54/Vrs9brmfmUlKha7t85e24trxkAGyw6WQSTqbAL6tLzRguSvTzunIYm4dVjVGIlC/kaPm6ZdfxvEVjEfT0S8jfcShy9pyC7EkCV7anolYxCiwJHGXrKaCl4roPYF2uFMjMtbPL73xdhyHv/z5FrlLldLBHQi5Hgo4leMmSI0fr8BcKZrE6yGGR0AJ4oWosZnxQF0eb18RJB6QIXIcFpNTalYb87yPs+9uesRS8OIwErbQCXW6L1xyfXo20cqW2eLkB6lJFgPOVQJYuud+CmvWvBM4Tyg6Vxdm9tdGhZQmUK5QbUeEs4E0hrxYQKYwfqlwHy7/tjdNdpFCVgtaI4CWFuRcQpS83ZB2TJXVUCuwjtMzIttNtjeUsBchc8r2Wt0wj+8MCCcc6jdNqt2ZPvIxYSffhEQIWtI5qj1n5cBK4rF23ALr0rY0F625z4EvyOAEvApg2w9CmGP7zNCvffZcukx9bCwo7NqnF67uKKFk4SBu309KlgyMLRD5RuS5mf91RnsUEnGa1H619sqQlymMR9BdHRnx2JxMmos1/TVVjsORpYXFs92ksXS9Ukzhp0k0b5x9lT1a5/jGtVpTzXNBln5/n2Yi/tHx2lDTS6hdsqv08Ngp4seORaRLhk0dlUvtdUKXgxbzNWXfnrftZy+DUNPheI9OSD+jtN5ZG77wlUDdI8nr5ANSOBpJ2OA1PaFgoypUPxvetq2DesgYCXxWxeGU5eWbx8uzKO+mmmj5Hlrlay+T3mV8NVdBwzFxSGUt6VsT+xuVw0rF4eTeqt+WuKfOok/KBerhRDZyak4Dz53/DX4Jd5/G7QFTm2nhxyAhTLfk7ju5Zj8Vje2Nu39ZYPLA9lg3qIMDVAWtHd8NqAazlQ9pjuYJXe6wZ0QkbRncVJWLb+N7YOak/9kwegN0T+2HnhN7YMUFgbLzsk2O29P4JG7q2wKqODbM6eMlLrC8zwUsSAL/o5Ld5SJLZLLciWKUBVwpnJHg/+zKQgtea6lg5syrWs1djCmFTxrqgomVCCk1jhbBmUcoDSsZaxd9WToHnZ59JTBag/J3Hfdxu1q0UvJx9PO9Y04oCXrXRnG28wvMKCITJS8gMXDJCAYFC8mVYJX8I3s0djeQ85bDthnjsyMmMRiQZjjVhM1Pwld+X/gqJ19fMxwGv+wW8YnRU4kjkiymMXPc/gqC2PXBjbwNU2d09FK31ywu87H4CGmV/XzldJwpqPwD5nngB+QsWka9wQhbBy8iCFzsFMO6LCgg/Uz4E096rheMtauHXhqYh6RGCj1pKLx2iLkXW4kWr2WELXk4brzkui5eFHgtdmW5on2ldCsQJkB2Se9jQAJ+8EYeCUbnAuSpTwEueRXx0YfR9pymOdEvGKYEkD3h5CvSLlS9MEbrOiOw+X7mP9Sf2cDzWcQJ+7TYZK7/thUcr10NwcAFE8INJ4FF7vYoIGFHhuVGvfn5061Vb8qgGoqrykSj5HNutSj5pqpCq+M3Trix0USycTSFN+EoBr+8rCHhxSigBxthohIeF4bayVTDui59wKlGeQ3uBIVq5ZJkatgjE/qGYz+50t4lo/fx7+j4FS37GqsYioeF4sGJtTPyqLU7Icz7ceZyArMSpXF/Bzs+1vEXwokVtkoDXEC/w2n2J4GWBizogUHVQRMDi712O9YsAputyLI85kF32u87zla8fVgqHOUuZ4STylUTdYMaLfGTLh3YspxtjNTyH3QmRj+4KQfj+p0qYu7Q+lki6UehaVU5UVtaZdghfpuz1/8yvhsSv1eUwZ3FFLE2qhH1SlhG8WKYqcHmVrY6Yd0lZd1Dyzv1tHsSvWyYLdP2BP/GbYNQZwSm29PJ1Ok5EanfhD5w+vB1rZ4zAvAFtsWxgO6wa2gWrR3TF2lEJWDcmAWsEvlYM6YCVQzti9fDOsq8T1o3qgs1ju2PXpAHYO22wat+UQdgzifBFy5cBr/W9W2FJu68w76ePs3obL9K4tXo5mYnIPCQClaO0oItKOcbPvgxE8/l8Aa8Vs6pgfacyONKiAn5tVhFnmlUSVcRpAbHTAmGnCGLNBJaax8tSEotLpwhrzSrguIjLk464/VL3cWn32e0q333NK+FgyzpoIeDFUc+jo/jysaF3uIKAjvIeGYpKwaH4ME9hTMkVj603VFDTOjOalLYDTsbAl95+ofl78a+kLHiN1qrGSBQKDUJYRARuqlofuZq0ww39JphxuQR4vMDLS25LF4ErnfG7LkdJycjRYyJuEsjL/0NH5L31VuSOjURYjIEuz1xlkgFGh8lXeQHcXSYIw96qIpBTE2cFus42LKFWVLbhu5y2WpeqDC1ex1jl54BXiqUrC4kN7w9XwdLZ1XF3g7zg1CLmS58AHIm4sAi8cccjWNf+F9N4WsHLX+GbvixEHaPkfIpWEmvpshYUPca17u9abhkLzDic4VAGAl5JL3yOchEFESrQwsGDOSo7q6pjZRkbHYqCHJMqLB8a1A1CYq9aUmA2wKK1bGzPQpT5JC0X5oOTli82xzB5Wup87vLlC14VBbxqCHiVR4kiBRAlYeV0PPGFiqHbW18J/EpcdRmHI53cbdz8gJdXb1KP+Nx+FfBqI+BF4OKgqHGhYbg1rjT6vdsUBxMm4Ihc/5BA12GB7MzEv5FAoFq8CF5XyOIl+RjzUC5p+aLsduanO65n2yyT31Fq9ZKlzXt9lR54aSeltMBLp9xi84do7R0eJnlQ+Yp58UPrygJfdc1QICs5rJKAF61fknYUvpw09HeIVeLzWbO1oDKWJ1XBASnPfpM8icMinZaPwlOydJetRuy9XwEHG1fBoV4f4I+jHEbivMDX7/L3NwGvzA8n8duxA1g9bTSWDBO4ErBaI8C1blQiNo5LwqbxvbBe4IoWLwUu9lgc0RnrOGL9+ETsnNQHewS2dhO41OLVH7uS+2CXgNeOsaxq7IZNv7TD7HZfYEyT17I4eMmLvJhDOqSAl5F50VM/OI8uDbR8pRav1VWxfGZVLG1fCZubVsWuRlWwu2E17GlYGXupb6qIqspvbq+s4j7K/K6q2tXILP3pau3b07gaNjS9A189WAaFIvPKVzOtXQQvybQVvKIRWtC0OaqSL1zhKzlveWyRzGBPjtLm68v1daYvPTMOyuuFv3zx2lb8bcFrVN4yeDB/JAoHhaJAoZLI88pHyN19InL0nirKLES5oesqgJcoh8Bfjl7TcFOfcSjw3hfIXaqMToZsGtkb8FJrY2QwqhXKh87/LY/tLeviRNNKON2orPmyY/Uiwcv1Nfd3KQW82C1bwau0Y/FyGtcTvFwWrywnNrY/WBhnD1dCUrtSKBOXSwfN5IcGh/Tg9DAVi5TAwI9a4HjXcQJeps1P5gtlB6Kk0Gc7LAtddp3bj3Ri+yxZOtssePm7lrdYzUiNx2+dJ2Hd9/3wYrU7ERkiwMJ2UTrvoWkjaCbnD0EcAT5C0lRYHtSrXwBdelfH3LX1sGAN8z4pNNnDUPJNC1oWvK6m7McxwWsxh5P4oTyKF80n0BWEGPlo+vyh57Gj0wicZXVvR9PYnffMOLDDepj4yriq8YyAV1vH4hUi71mp8Bh8+8jL2NlxBE52noCjHceK2Jje/zX8SntTsq2XgNdPg68IeLHN1Y7r5VzJR3dlL60N9Xdfy97bbFNbBjsFuti2dm+2EgJdpbGP+ayIVrDLBi9WNaaAV7iTF0l6ipOPkljOh5gflSoXQJtOZTFvVQ3twa+d0/gcaf1S8Krq91lfDbG94LzVUtYvFHhPqowNTapiJ8u4RixHpXxl2ct1XXq0Q/Zt/qYWjoxpjwu/n1bUYlXjOfnLRvZpOe4xFZHn8MfpIzoH49LhnGuxEzaM7IKNHIl+PKErSeCrh6lqHNUFa0Z2xlrZv35MIrawOnFyX+yeOlDAa7BWNW7nNgE1Wrt2yrnbBby2jU3QsbxmdfgS/T56Mos3rl9ZXxJBZSzhy6wvNQHMfF0Z+LLyfYikdGZA6R2TOXHQuXlTa6H1OyXw0e2x+PTOIqLi+PTuwvjyrsL4+q4i3pL9vvrmH1NRfH5XSdxfMRYFJbPWYQvkC1GntJGvnqhoTk8jX0CxtMxEokJIBP6XPw7j8rDNVzmFrmPZyuKQLG1GkP6Lf+nidd2ZSwp45RHwyicZR3AM8tV9APlbdceNSdNwXdJU5NTG9P5BKDVsueXv+MuV+MdG+H2nokDbwQi+8zEU0Ea/oRrnBniDUCI8F76+uzg2NaqLY80qK2hxBHpj5SJ0CQg1KSMqbdb9QNLVUErjej8WL9ur8coPoHoFta84zrPX45GK2LuyOl5+MAixofm0TVRcdKgpgMLD8WLtu7G6dV+c6MIxm6ylJf2C3opQYIGKlpETbcfhWDtWZVkZALPWsMxBF0X/BQQ7TcChruPR+cWPUSayoIA7p9GJkg8mo2hKC0+KBSl7cHIex3yoeWsoOvSpIeBVD4vY5mt1JcyTPPPqVC36l62R0Mb162qg+fdlUaRoXoSE5sW9lWpiXvNE/NptEs7I/Z4WsZH8CRHjzICXGSSVEJrec7FVje2eew9FQqMEIMLwSPVbsbhFD+2RqI3o0zk/TXVgj0oJVycBwysAXtpw/tqSCl7bb6qCjbmqY3M2uRZ7jV9bSqCrDHbI+ibJW7fkrYJtN5RTi9hBVjXKuTY/dOuiwMtt8eJYg1rdyN/BAl/5JU8KESjOh+p186JtNykvV96KJRyQV62mtGCyyvFvtHjRqLK6POYvqYLEZqXw5Z2F8YmUtZ9LufrZ3SzLiogK6zy1HhXFRw1i0OSh0lgl0MO2Wga8jN3LgJd/C9dfF9gA/zz+OHMQmxYmY8nwBKzmKPSju2CzQNYmAaYNAkzrZX2tbFvNMbsEvNaN6ixQJjA1sQ92CWztnvYLdnM5aaCAVz9sG98T2wlc43tgK68xohNW/fIz5ic2xcjGr6PTC3dmbfAaPv4BIW95oSQB2KEe7ICq3vIFKzd4+dufWVXAsnWVMGVqHTz2YBjC8uVApGQinKyXPUTCI/MjkjOjuxTloxgq7B9SaH4UCs6DgmEhAlmSactLx4KIZmdauzgvIK0xhLCwgpKByYtZPigIb+eNw9j8kiHcZKDrkGQEnpe/nJ8X/vLFDMWKv93gdXf+SLV25XvzM9zScziuFXi6rudk7WVo2nP5SKse0wMv7vM550qI4ek9WcI4ESHvN0Oe0vFScArwxkraKRgtX/158UT5EMz6qBZONK8KdtLQaX8EdhS6BH6ONRHYZZs+BbDUgHS1ZMCrPE74GU7CjOOVtcHr3IGi+EurQCvg3P7K6Ne1DIoWyiVgIuk7JlzSvhRCEWEoExOHNq+8j70Jo6UAt/CVcfsfAwRsqC1Q1W4sDv88GgfajsY+AaU93cZjb+dxOCjbj/w8BscFyGzPOSsdrsJnm0e0vMm5CcmY3qQz7i1XHRHhbBRtZmrgku0FVc5gu+wkY6bhkcJU3u1wubda9YPQvReHmrgd8wle7NUo+dg/AV6L11VHix/KIq5wLvnoC0O7Fz/EoW7JAjcCXRJPFHsQpg1e/qofjVily6rGds++h0JBkSgdUwSd32ko15f97MGo53ufkymlAq//YmPO8gJezPcuDbz25yyB7ZKPbb/1Vexv2hWryj+GDQJHO3MUwbacxbD6lorY/Nh72Pd5G2yMuwf7sgl88UNXzvWn9MDLq41XXh+Ll3xsRwtoRXOGDX0fDIBFRIUgJDwY1WoFo303tg+s7ww1QfhidaP/Z311JOlmdVksWFod770VhyJBNyMmJASxYVLORgQhPDxImxBESHhTJGVb/ny34PZ61bBi2XwHqFzgpTattKxe5/DHr4ewffk0LBzeGSuHtRGo6oh1YwSuBLTWCmCx8fw6jkw/pqtu2zC2GzaPT8SOSb0EtgZiz7Qh2DN1CHZPHohdE/thR3IfbJ/A3ow9sGlUV6wd2gHL+v2I+UnNMa3DFxj2zStIfPXBrA1ejz8Xh5GT62HpulrGBCoPh1WPNKFb65dtV2CqIK3clH7p1i6eu3BDZYybUR/3PxaN/BE3I1QSbJhkgGbQPmaOjqLNktvc4uSwKcf8A2I39PCYwgpZOoq6bIul5B4io5157ng/cZEIKSjnyDHxQWF4O18ExhXgS1xeMgLzxbeL0ws5vR31ZZcMSQGJ0hffkwlcrix4jc5dCncIeN1S+zbk+akbcvYdg5y9xwt8Ebom+wWv7Lr8uy1ejgS+rukzFXk7DEbuux7RcdNYxRgSFYOKBYOQ+Exp7Gsh4NWUI9CXEehhWy7H2iXAc5SWLt1GGPMPSVdDHECVMy+caFQFhxk2L/BKw+LF6j0X/PyTOnewGP46WBTnGabD8di4pBoevjdcMuZIxBBStOCJRERkKOqWLY/RX7bC6YRJ2taLhbwW/mwPxCW3WUmBzNHSj0qBTB2SQv1wr2k4PmYpTkxfh+NzN+HYvE04PnsjTkxZg8PD5uNAwkQdL4o9Js20QwQvrsu1eD2R7WGnQCbXPdZlPFa2HYS3b39EPprC5X2MkXc1Rt/TiFjO4cmR+Cl+QEVKoUlJAUrrBSX7IsLzokG9IPToVUugqz7mEb4kD6NS8kHtaGQ/Sn3zu8uTAS/Txmvhmmpo2qocYgV+76tWEyu/64uTnScptJ5qy7kwPeBlwIdLu06lDU+M1zNdJ6Lts++jUIFIPFv7XixvMxAnOst+iXe2lfN3XoZKVdX4goBXBQEv07vbXz7lqz3XEtA4+DRVCvuzF8O6myviwPdJwJnfcWLCbGx66H9YenNpLI+sie0ff4ffN23Hn9v3YeuDn2BDNlY/0hpWWqspOSDqTrmmfpQ6+WzacoFXqjZesiSkM62oxZQDDEt+H8Wx7goiVNJc1Zp50T6R7bzqYLFavti+2ho35Bnbzmzu9HQFxTbVaqldVhtvvlMKMZEhYM/wwlHhAu+m1sB8eMi6/mYZFo1ggbPX33gLx48dE5gS1LpA3CJ4ncMF7dVowIt2L86TbUelP/fbCexcMR1LRnfDsqE/Yf3IH7F+dDusFchaO85YuTbIvo1jErB5XHdsGZ+Ebcm9sHNSbwGtvtg9aYBokKwPxs7k/qI+2DGhF7axTdhIucaQ9ljRvzUW9/pe9B0W9miO6T9/jonN383a4BUZczOefS0Ko6fXx5J1dSUxlJOEUFbkC15W/h/o5WjJ+hoYP60+Hnw4CgXC8yBEEnEE21lIYrAg45ZpvJ51xIQaGcspbAhY3GYaebNhPb+m3d3uOZWHKjIC5YND8S6HmshbFtvYRoFjfF0br+C1+5ry8lvgywEvbTAquirglask7ggpiLzPvoEbEocie58JyNFzMnISupxejVlKjtXr+t4TkeeNLxBatDSiImIRGRaBF2rHYNWXVXG8mUAVp8NQ6DGN6LnO3qumB6tn+98lY/Ey4HWEI9f7WrxOlMX5gwJdhC/CjZUfCPonZIa4KIYL+0oAB0vjz9010KZhYRSMzC1pX0BGwIvt7PjuRoSH4tkat2Fx80StsmID7yMiTtXDdSNTgLPKkFauQ+3H4qAA1cnklTi7fA/OLN2JI7PW4fCklTg2aRWOTF2DEwJgv67cjdMLt+KoANiRThPwaxsBLVZHEugEsghhBC8W9KcEIAhepzolY3uH4Wj81GsoFRaNMIHD8Di+l+bdZANy+46mlsAXmw7Ie8uptKIkj7q1QRASetXE/FX1MH+1FGhOb/B5y1m4VbnkzkZpi4WwbVzPIQHk99pq+LJVaZQpGYZ2z38gYJkscWru+3RbWr0IpgSki4ckgtephMn46dn3UCaiMLq89iUO6Yj3ci1X/F60LhG82AyD7bJMb0W23SqBA9lLYF+OYtiTrQjWx92GM9OXmuL//Hn8vmYbtn/XE/u6j8T5Q8e5FRd+P49d3/bC0hsrYmf2opL/Fcc+uc6O683ciwdyxpvejuqH/3CkD16SVlLkSVtcsqdjuORRIWF5UL3OLejQjeN7NcAStrfi+JnLLXgx7VQzz3sl53a8svBlwWv+shr433vFBQoFEiMjESfhjGP5JWncDMIbIb9Z9kq5xmF54qLRoX0HQ1UKXkStCwpdF3SbcVxT6JJtf5w5hd0r5mL58K5YMKiVgNePWDe6NdaN6YD14xOxfkIPATAHusYkYvv4XgJVvbFzQh8FrF3JfbEnuZ/RRIGu8b2xgwOnjk7Q6YHWDfwZKzmtkIDXmv5tsLr/z1g1QJZ9WmF+2y+zNniFS6RGxeXCs6/GYvS02lgqEORu65Va/h/o5WjZupqYOLUeHn4wEsGSMMPkKzOSVXVRktk54JU6M8xasr279KWTpU7anAJenuOseDzBskJwMN7KE4Vkga8dNxC6mAERuOK9XngdHNCBMGv9uig551pxWwp45S6NenGlkf+Tpriux1inF+NU5Og1xQyM6gs+/7S0+pNWr8kIadoJIZXqICI0EhUKhyLpxQo43Lw6jjWyQ4B4oMuAl5EvFP0dclu8UoNXsSwPXmqJ00FZZcnhJY5UR/LACihX6maERgalgJf2gpP3tijbM9Z9AMu+74MTCVLQSoF7uq2pdkyBL7WATcBRglPvGTgzbwt+FeA6PXo5jvSchgOdJ5iG9HLuwY5jcYBDGPSfhdNT1uDsyj04nrwCR/UY9rAzbb9sdSPH/mL12skOydjfaSy6v/g5qsYWQ0wI26MJIDrvob/3059ipWCKk3ealo3YmNy4vUEBJCRJIbmaDe6rQsf5Yk2A5JPG4pV6qIlLly94yfraqvjm+1K4t2pZzGmSoNau43KvtGqxB6gHvHzgJxMieJ3uOhmtn3gbD8XXwazm3U3bLrmmWhOdOL5oKXhxOInJAl7s1Zg58GLHI1YDsk3sbskjN7Jq8RoOvBqP1bJ9w71v4K/9h3Rgg/PnTXPuC2cFCv4wUGAtMIcmzcfiEg9gUzaBtxzlsEPy2s3XS757fXkckd8cimKXXO/SwctUXafO902PR3ZACQm7xVi+utCyVQ+LOR+ogrrAl8KWrC9ng/vLacLjX9q4fq2kF7nuGx/EyUcShyKxsOWWbJNwswwLDQlGtaqVMX36NI3D8xKZ5wWsKLbvcoOXuvN/4Ldj+7Bt+WzMH5aIub1/xIIBP2LliDZYN7YdNozrqr0Y14/vgfVjBaJEbKe1U6Bqp2zfNb4ndk3oid2iPRN66byLezlY6shu2MJG+YN+FrXGqt7fYUliUyzr0QKre32PDQJeGwa0xdRvP0Tb/9TN2uAVHSWRHyFEHpcbz7wahTHT6gkI1dUvKppAafnytn75f6CXo6UCXslT6+MhAa8gAS92XeZghtECJtaCZMyfGSm94y51XyYkL5xvBm6GNiB42a8eb9GkG84R7mNCUF7g671csZh2cxnsvIGWrtICWrSAmZdd2x5IxkNQsl2hvTODTIjnuCXbFMLkuqPylEUdgZd833fE9QI2OXpMEvCa4oBXFrV4iXL2noywDoMQdOfD2ibwmSoRWPNVTR3yQ6cCEsCx47xlDfBir0a28arkp43XvwG8RBzZ3g62erg8Vs+ri3vuDEe+4FskLTvgJZk25wrktEJFI2Lw7t1PYPEPfXVg1T90DC4LXWNxTGCJBfmxpGn4fdEOnFmyHUf6zNDqsuMCaVrIC5hxeUS2HabajhHImoADYxfjzOo9ODZpBQ51Hq/DGhyU6xngItCNw5nOE7G3w2h0fvVz1CpcFnGh8iXPTi/yDmozBZ/3Mj0peMkyJjoYMZHBOrH2bfWC0b13TSxcc6uI0GVF6GJh6j/Pu3ilBq9Fa6rg+5Zl8NmDD2B7+5E40Wkijil4JbvAywd8MinG+RkBufaPvoNG97+ETR1G6VRQp+S6tCzSiujvvAzlBV4cxytz4EXg0nZZOUtja9G7sPW95tjxZSvs/PwnbPjiJxweNgnnf//DgNe58wAlPEDgOkcO+0uNMPj1wCFs69APm9//Dts+/QHbvmiFbY99hO35auIQOzll9++/R5cKXk6jeynXImPkIyUyH6pVz4f2XQWwltfT3o72GRv4kmdO+LrE8THTkrZFXF0ec5dVwZvvFUaEfDBFsueuqzyjhS5Syq0IdjiJCEFw/rx49LHHsGfPHsNV5w1sueVx53Hm4HZsmjce84d0xay+bbBoYFssH9YOa0a3x6YJnbB5QiI2CVwRvjaOT8TmcYk6DteuMQnYLRC2a1yCAFd3AS9nGqDRXbHtFzm/V0us7tlc1AwrExthSecvsLjTF1ja+Sus7NYEC9t9hX7vPI6Pq8ThjcL5szh4sQ1STDTCw9lGIxeeeSVa4Ks+lq+vgyV8uVeUEyL3gJdncNUrp8Xra2Hc1AZ48F75Gsh7nTaujwrNh+gQqgCiVEGiEL+KlH1GBVzrVLDsp3iuvYaV3X5x+3hNI48/cUF5UDS8gFNHLvGosGiAMS2ZoQ/Y5otVM+GolCcEH+SOxURWO95gukLz64sieLFLtL74DjRdCZkeQWUxLHd51Lv7OdzScQCu5ZANCl5sWM+qRj/g84+I7cnGm6WEKXuvicjZczryJo5DnmdfR+GC4Wj/SHEBmorarovgdbBpJZxQq5cLfv5p8BIQ9Ner0bbx4nRBF7IseDmj2nOKIR1QtSQOb6yFd15lG5AbJR2boT3UmhQn6Vu+nDmdUFH5uHu5/oOY3qgLjnYRIOgsICXQRQA7JpB0TIDstxnr1dJ1mNDVlm29ZDsbhYuOCWQdlSUtX9zOtl0H243B3o5jcHDMIpxdsxcnf5knYCZAxrkAZf9pAYffukzCjtZD0Obpd1ClSCmERAloSYGok3xLGFnl7+/dTEsxUiDF6pLtYgQyWVsQkRf1G3CE+2qYt66ewFclKdyksNSBVq+ktcIHvKTwXLSqEjq2rIB+b3+AI7Rs0TLINl0SRwa8BHQuEZAIbITWPs9/IemzMQ52kWchUHuGnRq4/7LAy13VyMb16YMX8ylWAR7IUQbbspXA2ur/wa/LVuDCuV/x1+9nRGdx/s9z+Eso609aYwS6CAfn/zqPP4S/fieAyXbdf+Ev/PXXWZz746ws/5DzzuJE1yHYkLcG9mYvnfGHbU4LXmW8G9eL1EhgP7bT+OBmtXUUe2HLe8KG7FVrFEC7hLKSXmrK86yMhQpaDnwpeNHy5S89XLoWraqKuUvq4q23iyAu/EYUCs+NgpH5UTAiCIXD86N4WB6dhSUuIh8Kh9yEQqEF8PVXjfDHH3+mAi6K1Y46kteF8/j10D5smTUKCwa2w8yk77Cgf2uBrg5YP64bNicnYIuIDec3Ebqosd2xRbRjbFfsGdcZ+yZ0w97kRByYlCTqiV3jE7B9lMDagB+xukcTLO3yBRZ1+BSL232ERT+9h0U/voulP32IRd9/gM6P1cVrhXLhtdib8XZWB68YgS6OeBwVFYsIId/ouJvx7MsxGDflLixb20Cha9EKTnVg4cv/w7wcLV1XDVOn18JXrxbBS9Ui8Gb1KLxRMwqv14rG6zVjZD1WJBRbs2AqvS56rVacKFYU4yz528icx/Pd13Hr4va9pv5ZPx0/ahfB/WViUIztRmitky9/tnmhVcv/y+eI8MWCii9sRDjKB4XgrbxROrH21pvjcUAygCPyFcb2XTtpanfM7Rn1vElLPMeKv7X6Uq45JF9l1H/qI9yQMBI5BHJyJBG8zLyJWQq8eo01y94TBLw4sOtM3JA0Bbe8/TnqVSmCme9Vw3E2Wm9YBocFdA40M9NcmCmlUoPQ3y0DXrR6VcDhZqVSwKt/RhavrAJfWs1YWsITb9YPFsVfe6vih4ax8tUs4MWBSB3wYvpWi29MjMBJlGTkMXioSn30+6AZ9nccjTPdJukYU/s7S0Eu0PTH8j04Isuj7dgWzAAEoeuEiNYXlRTcpqG87Cdo/DwW++T8Y7PW4fd5W3TE/BNtR+Nsx2QcT0jGgpbd8fF9T6NUVCH9sAwjCKZ81ZsPH6/3MUOZahj3bxa4EZEFUPv2MHTqVwOL1pqhJtjj8cr2dEwNXhwaoG+7upjXopXGj2n0bgCH4HXJVinRSV5H4HjsWy0x+4uOWs2og8/K87lUK5rKb6/GTLTxEnH/TgGv5ZG1cajPcCnpBbaksGehr0YtgSzC1V8CXUZct9sp2SbHa9skgoK4c8dOYff/mmMTe5XnYNuxDPJWN3i5LF782I5hLY1XevFRijVM0k10rJS5ki4jwlC9Xl607y7Pd1VthWnzvFnNeCUtplaSflZXwNzFNdGhcSl8eFsYvrgtEp/fWRCf3VEEnzaIwzf1ImUZi4/viMWndcPwyb2VMXPMKCfGaDn0Bi/2a+SYXn+cPo5N86Zhfr+fMat7c8zp+R2WDGqDdVq1mIANY7qJZF20eXQiNo/prqPRbxvbDbvGdsL+5M44NLkHDk7uhSNT++P49EE4NLUf9k7ogd0jO2PLL22wqlczLOnyJZZ1/BwLvnsL85u/icXfvYcl332AAS/ci/eK5sPHpULRWMoD8o3DOVkQvFifK5kjqxyjo+O0B0Z0XC4891JRjJ10P5auqSsPK14ShXnpr4bFa5kkhGUzKmJ2hxpY3+J27GpaD9ub1sW2ZpSsN6svujVNbW1eT1RXVFtUx1mXc2X7dj2/rqiOs7TKaJ9d9963VfZtbV5fZPzc1qI+1v/4H3z7WDWUDs8L9sgMj2UVBr9sKP/wZao6InVsLyq0IHtyhqBC/gLa4H58cBlsvMWM80XZke11klbJANLNHNIQz+G59nxj8SqDX4KqosGLX+GmHgI2fTj9j5kbMQehq5cvAP1TIniNc5YTBL7GCyROxTU9piLfVy3wwsPx2NCwrgBWJRxvyGmBzLROBB4zJZQ3BLHKz/3775CpaiyHE40r4kiz0gJepf9Vjes94FXOrB8oDByvgh7tSqJgDEeyl4KH4OVYkmgh4ocdqxy1OiM0AjWLlkXTx17F/Bbdcah7Mg4kTcbpGetxctYGHKL1q50ZCV0tN5QbvETaWJ4SqDjVVo79eSQODpqJsyt24uSIhTqw59Y2vyDpf1/joap1dQqsMPGfli4WeGrpEqW8ixJe0yzAtS0NaZsXbf/iFi3cUQiLCEGdBhxqojoWr26A+QJfdowvf3nexcsDXloDIfnxXPFjTO/7sbF9ooHUDmMVjgg4Gj+E1HYCo5TEWSoISkdsG8bq4KXfJGBTy/443Ynnj9U2eoQ6tqXzd16GsuClczUOxkYBrw06nET643htv85Y/fdnL41118Rj65vNce7MabVscWgDghctL1ayWdsgubedE0A4d4F98bhm3Nml67C20uPYlq0MdksYMs5bLXj5VDWKzJAq/tOOqWZkGmQNk/zW9CYfApFx2tGjai2O8yXPd1Utbdrj6ZzB5+6bFi5DHDtsdTzmLRB4T6qCjc2qS3lbHTukLNvZ4jbslLLtQJNautwpZd2uhtWxudOrOLt7nRNjqd15NrA//zsObV2LecN6Y1piS0zr1gRzBbzWjuiiPRc5Av1agacNozph0yiBqFFdsWV0N2wd3RU7x3TEXtG+cZ2xf3x3HJjYH8emDMHxqUNwZPoQHJomADalP/YlJ2E3qyVHdMJ2Tp7d8Sus6vAlNgvkzf/+fQx7+zF8VSkGn8dH4qfb4rN4VaMmChK4A18xsdodPCYuN55/pRDGTK2DRetqaCayIGWSTzOWDK1f+lseqJmz7NIIfbF8HS6bWR4rOsbjQPMqONW4Ak6K2BD5uBSYGYmNllmoHW1a1lkasX2Pzo1HK0OTss7Sym6/uH3H6JfsT+kdJ/4f/P5WdHi8DMqE51bwilDYosUrfasXCwDN9GUZLhl4aCw7FLDBfSjeyRuJcQXKYstN5fUri2PccG5H0+PRe6gJaxrPCMbc4MXftKTtk2sPjqiF295shhuTxiNbX4LXZGP5ynLg5VQ1cpLu3uOQvdcUha+I79ugxTt1sKtJDRxrVBknvuE8jPIMHeDJWuDFcJm5GjmcxB6OXP9aKczUkevjcX5/KVxIqdJz5AtA/5gYLkIhh70ogQsHCwEnK2JwUmmUKJIfEWFskylww4a5kq45pAqHZLADlBaMEFAJCUfBsEjcX7EW2j73Hpa26oezy3fh2Lil2n6L1VgELvbO06rGTskKFbpdxIb4hDGtghTI4OTPxxIm4uzirdiZvAADP2yOt257BJWiiyIihBZoec9iYyQ80eCwEaYJgOud5PunFghar7zfz8wpWAreAoiMYk/OPKhftwASe7LNVwMsWFtFrVIGvmwBejnjNrH2QfJLEa0Wc9ZUwvRBT2BX515aZWtH5mc8GejiumnzdbHgRbHjw+5WQ3HwpxHO1E8CTO3YQYJgnPr4TMlWNXaYpOCVmQFU2dlo+/UcZqeMgtf6bCWxpObLOLVhq1Pwi7h0iWRFuPLdbuxdeoQccA6Hh47D4qCa2J6tlOaz+3Iyb3XyV7/yAS9nkmymqRgFrzTye017dl3SWizbfAWJYuT8gggODUK1WnnQrU+8lIdS5q6s5tQ0lRPRyinlrZSvZp1lsL/0kRkZ48mchVLm9pSyoFlZ7ehzsFm85EmVJY/i9Hws56TslQ/E4w0r4PDAL3Dh9EETZ6kcY/kc/vrtKDYvmIypvX7GhE6NMKVLIywf2A7rBLyWDmqDVcM6CIR1wvqRHbBpZEdslfVtIwWg5Pee0e2xb3QH7B7VEXvGdBP46o3DyYNwdOIvODxJNGWwgNcAha9DUwfg8LQBODipL3aP7Ia9I7ti15C2mNToNYz99Hl8V680vigdjp8blP83gJeVJ/MJF/iKLngDnnktAqNm1MOi9bXlZefknkwMPuCliaK6UPql9eJhd+xFMytgZbviOCiF0wkppDwFo+2dltVkwqfg17KugFcplNIBX+VF5Ng/+hKmbfHyJ/M1HiGFVATKFwjD23kKYlzueJ1Ym2PXcKiJnSlDTUgm4EBXZoea8AUvWtLYlmxAXB3c+uEPuLHHBAe0JmVR8HLGB1PwmoDsPafI7yko2q4jeja7G/ubV8bpb8rj1DfxAl7O83GWWUEKXgLrtnG9Aa9K6E/wGlAcOFpBoKu4qKgDOQI7WQ68aPEqa4aWOFgEOF4JIweWQnzpPAJeZrYGrZIjeGmBZNI1rbps1M797J4eHhyCwqGReP3+J7E8eQ5mt+uHDa0G4qAUzIe6jMdR9lAkXAl4sZCnJYxDRrB9Fydl5hyBB7qMw7YOIzCtUWcsHjwB/TonomrZ8ggPClHrG6vx9d3i0q77Fo4KXbREuArGixL9YaeCCL1Hwlfd+gWQ0LsmFq1tgIVr5WOU1Uer2KOMeSYHzayihai/vDAjcZDrJbSGcODWVZWxeNjz2Nelr7EOugBHwcv1+1LFeD8hcrfpuryqRt82XpkBL8mzri2HfTnKYHO24lgaVhebv+qG3w8chu1VZy1YGTtzJM/gXIMnly3DqsffwYqbK2CXAN2BHOUkr2WP8rTgKw2LFxvXa9ryl0YoW7batMelPT5G8vw4hEXkQZ0GudG9Xw0sWcOJtcsIgPkYOtT4wYm2TfMff2kkfck5knZmLRHwkg+mPY05jVpFHG7KD9R4WZe8iuDVhE02yuFw47o4NrWnEOvvGm/+3Tn8dnQXlk4YjIldW2J8x28wt9d3WDe8K5b0bYVF/X7EiiHtsHZ4RwGx9tgo2jqsPbYPp9ph+7CfRW2wfejPAl+dBMK6ClAlYP+ontg/sicOjO6Jg6N74MC4XgJc/QS8BuPg1F+wf/oQHF8wChuH/IzBHzyFcR/+F63ql0PDUpHocGvFfxN4iTSTMplQRHQwouJuwnOvxmLc9DpYto5DTTDjsAnBe93/g85YBK+FLvDKSoVlRiJ4HRHwai/gVZLgFWXAi/X9prrRlclnUloVIoVT+QKheCt3QSTnKY8dNwhwpQw14SdTcCAsvcb3zMCseJyC1zWl0T+uLm77pA1u4mj0AlrZtaoxq7Xxoix4CRSqCF6TUKZLNwz/6T/YL19spxrG46ToSCMBHT4fn+f1T8qAl+3VaAZQteA1a4BAzTGCV1ERew46sJOlwIsqJSrjgBetdJWRPLw8qlQMQkRIuMBHjKRhD3hxKBhOOh0nUKLWMNnHdlbsNRUUGoJ69W5Fn9798Nht9+GJsnXQ5O7nkfT615j1TWfsbDVU5wFkg3pabGj12t9mBNa06I0RH3yH1o+/jdfq3I9KRcug4edf44eW3yGmkBRgrPLUtqu2OtCRz3umumzwEsm9mvuVZVQYoiJuRoNb8yOxl+ntyN6HC3ReRy75scoP1Ev7SCV4LVXwotWrKlaOfAX7u/aTuPEGr0tu/O6jk5dgKUtXXr0aMz9J9g7RupvKY3WNR3Go1zCcO3ISfwo6/XHeNPhO5TIgMVZD/sGG9ud+w9nNm7Dlyx+wPLYBNt5YEduv8x7Kx1tpgJfIWLz8pI90JeexpoMf67KMiMiH+reFoEe/qljkDLLK2iS1dOnk2o4FTJasNvSXRtKXgNdqgldFBa/9ki8db1QFZv5aY1AwNTllcOwbKWdaPYAza6dLfP7pxJw/dw4Htq3G9IHdMKZdI4z++QssHvgz5id9h/k9vsWSfq2wYvDPAl4dRG2xQbR5WFtsG+rRFoGnrUPaY8fwTthDS9aIbtg5rDN2/dIJuwfLtl86Y8/wBOwVCNuXPEDAayiOLZyAMysmYUFiU7R7qgG6PFIfTSsXQYtyceh6R5V/I3iZdbbRiOQM/bG58NobhTB51h1YtraOPHiOtitSs3lVhS62OTANAv097PTlAa9iOMgqPTaIdhVYWVks2A+3qIN2j5ZMAa8IeYn49cM2XpGXCF5hrKKRgqtCUBTez10IU28ugx03lldQ4lAT2jBepBasax3LV0Y9clzicewxacGrwcdtcGOSGTA1uwBXDgWvrDaAKsGLli8HvGjxkrDGd0nA2FaP4aCAl6YdAa+jWTAN2apGX/Dq83IJTO5VBDhSFucOFMEFN2xlSfBiz8sSOH/IgNfk4RVQtWIwwkOc+Ukl/XosXiyMOBYfP0ZM+maPRw5eGhQRhtp16gp49cXd/4+9swCM6tj+f7G2aNx244S4Q3CvvrobLfXSFi3QluJJcI27Gw5xD+7B3UNCXJBAadHv/5y5u8kmLJTyoNDf//Het/futb25e+fMZ86cOTP4JTzfxR1jBryD4C/GI58aAic941G1MEXk+GLoqlucjuLZy0Tc0bLvpmH2i5/jI+f+6GxmifETfsOcWXNgackBy/ydpk2hS6HmZU2ydwxfavb9DUl/L/+NejCT68PYQAMD+ukgJJrndhyIHYcJtLhxytDV0Ej9+x4LJXiJhK0HPLA/9RtUBCXigm9jd+yj1n/1PXcBr2ICr7tOGUT7TrW0w8nBQ3B1006q6KWuwps3rxE4EXj9FWWp+cesxhknOChcXK/+EqqDl+Bo5xdxmr5LBNHf5V4ezON1N3EZ0RcNFE5aamymR40STQwYpIvwOPZ89UfhQQYvrmsVHi+GL14+wPsjgZcrgZcbdjN4TXUhm0l2U8zsweDlpgijcUTtJGeUR32D67XH6BlJudHU/rt1DWf2b0VujA8yA72QH+qNLTFzsT54GrZHz0JhwjzsTlyA/csJvlYtwvGVi3Bq5WLh7SpODkBJSqCI2zqbHIaS1HACLwIsXl9N4LWKoGtlIMpXBqM8OZzAKwrlmQmo25CM+t15uLQnGzkLx+G3AbaY0t0K090tsaiXA2Jef9LzeKl9GUhkiERwLE+lITOBhZkOvhtui9xNL9DL0IdI3IXAywlilnUhF/pRGbz+/sug6vGqVHQ1qqu4nkSxB6MBvGQPB7zYiHPlpW8hxcZ01zLCKA0zkWS1qC0VhlYOIt8Me6wYvEpUUk0Ib9Z9SHkctzKTTPpi8Oi5aBvNoFWAFrRsQaAjebyeJPBiZdI9paNFLC0ZDAnGegQEoGDem6jxdhdgwzAsXOZPmCTwagyuvyiC67siaqgNVvhb4FaNM25VdpFiqCpYDDoc0K7odnzsaryP25U2DR6vtasIvLrqwsjAgN5djvFSeLrY60vrHPMoAu4VgMOZ7Q319WFiYIS3BryIbWn5SPWLwZZZUTjrtxrlgamo9UuVuhepshYVPa1zxV3jLyVSrfNJQ92CZBydm4SVkxZh06oshM5dDBezLjDU1oVMRt9vbkoVInuyGr1fjeWMy6VSjWXvgUVlVsxWYWogAaec/majTlSBcqqJXiLVxPZDXSXo4hGPwluhtJdKqbePjXIT8V2799I6j2o82A0HGLyCE+n5PGTPFEl0Kap4zpS/RcNv8iBS7WoUMV6f3hd4lZHNK+n+IS4mrwWucVIuqvBpefMWj6m7E7z+CsUYvK6zFJ9vnatB3YwIlMkGo/QpW/reu9wLb3+o4MXihgm9o1Tfmljo0rX06f3VRb9BWghL6IqdhwcSfHVH4V6O+2L44pCfrg/YXd0IXnui7FFB9ohjTqVE01Jy54tTGMQcUTe5G6pS5uLWn9X8hKQHpfgnjWiUtt24egl716VhTYAXgZcnNkbPRV7QNKwPnY5tMTMFeO1JXIj9Sxbi0LL5OEI6QeB1msDrLIFXcWoQitNDUZYZg7K0SJQTfJWx12t1CMFWCCqSg1G5hsFL8nhVZS1B3foUAq98lK5fjvmfDcb4Hubw6mWD+X0dEfxST6R8/d6/FbwkjxeDl4mJBYzlpjC31MQPo22Rv+lV7DnEE2tzji9l8B8bjv8evP5tXY0XuavxIXu87pCc53bUw49aJmJ6oZPtpBn2OdVEOcHXg6SaaBgl2cYRS416YPC3U/Esx3jFcfcdB9dnP4Hgxd6udLqnNFK2CK5/OiIVz/kuwNbZrxLY8G8ixSkog+l52Tyw/nGJB39cmOZE4OVG4MXpJBxQTsYt+CMrRHh3xvXqXrhdRXDD6RrKHRWQw+DFUgWgxyQxqpHhi8RTBwnw8sA6BXgZGHLLnRoN9N6zh0s1xktaSvkCzaiyes7OHZPf+gLp3oGo236UDOkBlIcSXAUQbLH8qXJnUWXNUsYViSSpJF6/yl4eOrYuYT2u7yvB4WU5CBr6Ez7qMRhORhYiWSrPQ8fdiGzHmoIXV5JK8X0+hHLaTAxiPPFwv8GGCIrvie2HCb4Oc6oJd2wl8NrW0FhVSr19lCTZ10Ja7haVp4uI8dqf8q0EXg+7S1Chev/shu5G/h043k75uzQ/9r50RzqJ++hqZFtFjcvTrV1xwOp1lM6JxvUzZQRe1wmeeL7AppjFnxgJ7gVfvJ99ZTeuX0P91oM49dU0HNXqg6qnHFHZmueA/CfBSxLDlxkPBGFvLb2zhkY66D1Im+CrBwqPcKoJRZC9qG8lD5j6d+Ve4ndH2dXI4MU2iaGLG63uuETQdWlyD1yY4oRq78GoL0wmwPqdnpbI1NXwTyRRVcwQcL7qHDW+opEeMgObYhcI8MoJnIq1oVOxNXYGdibMJfCaj4OJC3AwaS4OLZmHo8sWitisU6v9CcD8cSY1GCUZkSghuDq3KkionOCrklSxJojAi2O/QlGeEYuq3OWoXZ9K95aHrRGzMPEFB0zqY4W5/R3g94I7Eof8Bxum/PgvBS+SZKhMRBJE9rwYygxgYdUR3490RO4GTjXRh0icjIHIcs/dj0r4UjEk3Dq748dvqqbgxRWT+orrSZQqeNmqerwUMV4P2tXIHgKOi+G4EX1zIxga68GNWvLDNU2QpmOHY+2loHruXpQAitNMNEs1wd2OrAaj0agGSKNzl+m4YdDHY9E2LJnAi4PWc9AqKhut2PPF8HUHAD0mCehKIfEggLV0j2uhEboS7/jNwu5Zr4oRprWeLiJQlOHrSXuPmgbXczoJMvLUwvR9yxLzRnXB1XODcLtaMWpQCVvliizxT4KU4FXJovUqkgK8PLrpQt+IJ5Lm7hLucmP44rQq0vtsSvZDrm8IJ9MuGPXyB8iZ5IeqwDRUhmfhfOYu/L6nCBX0rl3wZY8IJ1eVPFyq4sq+lsErkD1f0ufqgHRcytqDy3vOojJpHS4EpuPgnFj4fjYazxPcmRF8cTyZqMzIljWWMyV0/XeV5b3FiVbp7zbSR7+BOgiN4W7H50SqiS08pJ/jdJrby7tKsq07FeC1jcHroAd2rfwSlcFJBDSPBrwu+NDv4MPrUldmc6k75566I7j+rzPXc6PyZFtnFJN9K6HG5v5O3XF4pCeulpwTsVrsvRKUpSAtCbwUfjDe2XBA4z8GLz63bv0O7H7uSxx41hXFLR1QRd9V9jRD4J33IekRghfVt2amZrRkmcBY3gUGRgboO0gH4QndCb76iDxfHPO1U3i8+J1Q967cXeIcFfCqmuZIsMVxp5x42hX1U10EeJ2f5I5Kvw/xR9kuelaMqNfEM5WAlp8prXFOtJs3cfrwPmTHByI/Zj62xC/Chsg5yA/xxNqwadgc7Y3tcbOwK2429sbNwf6E2QK8Di9dgCMMX8sX4+QqfxSlheJsWgTOrgpG0TI/nF3uj3Mrg1C2moCLVEHgVZoSKqYQKi9YjovbslGzPgUxwz+G9wA7LHzRFX4vd0P42/2wZvj7KFw04d8LXkpxcjhlok9DuR7MOnfA96Oskbd1ML0MvQi8mL5d6GVwFkvJiCiWDF5itKN6t6gYak3n71rvhn0+dqjw4sze3B0jdcvwCIsm6Ryaff4ndZ7vp5kuTnVGnXd/+L/DHq9OMOBh5VwIFeD1IMH1LFFZCa+jXFzP0JSDdg3hoquvSDXhiFNtXcgIcNI/R4Kvu6eaYCPS3JCogtdKDScMfPMrtA9YKXmSogm6orLQSgTaqwGgxyKGrVQSdzHS59gctI7Oh37wMnznNxVHZ71Av5EEXTUEYOw1fdI8p83Bq55UNc0DC97ojFHvm6DiUF+g2hG3S3nkoDWJYEdAGMdUSZNUK6UWjB65FDDI3y88XqrgpQM9BXiZKBseZC9kVJlwvKKxgSGet+mKoK9/xTHfFbgQlosrovswHdUE+Jd3ncbFvP2oDEjDeYIv5eTZXFlzoLgQrfNIxxrFNEM8dVBVwjr8sa8ENXn7UBWQgauL0nE1KBtlYRlIneKDzwa9is4G1HA04u5OU9GgEZPUCyh8sLJ53zLTo/JLogaU3EgDAwboQEysfXAgtlKDdct+gieuCNn7xUuRtZztpLoKlbdJU7ix14tT+2w/0B2bEj9BeWC8lPBUCTcPQVIerwwUzV6KsvmrpBQeIl2F1P2r7pz7UgN4SR6v4wRex/4CvHj7WbJTpWTLOHv90aessXvAEFw9eUrglAiuF3Al/eM1KWfXLbEUHjHOOaFyjMj7RapdmoU9ev3o2o4494wtzj1th/I2HEer/l4k8LJ7JOClFM+TKEZBmlhCbmxK8KWPvgP1Cb66YvfRfiLzvJjOTzg1lMCujBtUvivqpNhH8LapsBv2RTqgegrZoSlcjxFwEYRdnWKNywRi5VN6oHzJz7h26Qw9pxvEWNebpO1Qrl2qrsDWzFVYvzQEW5cFYCPB19rwWVgX7o1NUTOwNWYmdsTPxO742dhD8LUvfhaOEHgxdB1bvggnVvjg9OoAFKeFibkYz6wMxKklvjhDKkoiAFvijxICsdJVAShNDUFpZjTK1q7ElcICbA2ajflv9IXvS+4Ieb0not4biKVfvYaciV/hQOj0fz94qYqNFU91YNGlPb4b0wU5W14UJL5jvwNBlyP9sKrgxdMe0I99jzmnGLx2kBHau5ZaMn6uqJzRE1c8u+KylzvqSRe9nxyd93JrogukS57uqJn9AvzedYG9rCP0uXuBnpG5MRfCBwcvdZJSTRjBTdcAwzXNkMnTC7Wl1hmnmmB3PYFXKS2FgVBAF3vF2GAxZKkaEFXwWq3pgL793kCneUloGbNWAV4ZBF6ZtM4B7azmIPRPi8ErDU9FraVlNp5KWEP3mgXDwCRMnvcjir17CagRXYsEOU86eHHwar2nI6qnd8f8Nzvjzf6dsKugG9UEXYFS9noR1JTzkkCMYOcWwY6qHg98cTcjQeFdPF5K8OJuRnNurFEFIqfGA+ftet9jIDJ+XoBqrniDs1DHyT4JsHhaGwas6lVbcW1/KWpy9qIsUJqT8YICtpTdjGLpn4VLPhm4sjgD1VH5+L3wDK5sP4WyiFwRhM9pFDiRKE9NVBOZi12LEjHh9c/gJJeC7mV8TwK8GqWurD0ccdln75/kvTbmPF+caoLga+uBAVJuRBLn+toqgIskEmeqa6RyxcmpBdxEl9NOjrHd3x2ZkW/ipE8Y/c13egj/GwnwCszAtsnBODArDhfoNxOeSHq26o6/bz2Ax4vFYFTGYRXU0Dz8DNm5kbNx++plXGevi1rwkrLXX2P4Yu8MR9IzOSj+MTYweP2x7ziO0T0Us5182oZsqC3dB3c1qr+PR+nxaioGL+5xYqeHqeh27DtQA5GJ3VB4uA92HeS6VXonpHdD+c4ot6kTD4iTeqe2be+G/VHUSPXshivTu+GCN8ud6l5nVE5zx/EFb6Bu51LcunFeJJ29JZ6j9Nykp3gbt69fxcnt67ExKQR7UiOxIW4h8kJnID/MGxuiZmFrzGxsj52BHXEzsCdxDvYnzsVBWh5bOl9Mcn182SKcXMnpJAJwZlUgigi6ThNknUryQVGiD84m+RJ4+SnAKxBlnOMrh97FTek4sTwSIV++hcVv9EL4270R+V4/LP38P8gZPxSFC8fjVMLc/0PgRQbE2JhfCJl4EUzMO+CbkTbI3SZ5vqQfnd3nKt6uJsbjTm2j47YedsSOjS7Im9cVW37ph70/98XuX+jlIu18grTjl95NtJNUSNs3T34FE97sii4yLRgYS9MFPQrwYkndNoYEX7pieqHsTo5/mWpCeL4U60rvl1JldN5qDXv0se4FnUmBaB1XgJax2WgdxXMhcsJSRbZ4tTD0T4ruQUwZxBN303pcmhh5abYgFD6TPkTF9MYJsZV6MsGL3frdcJ6g6zKD17TuWPh2F3jYtMbSEDegpi+BFkMXe7x4BKGDgKwnC7ykdQ6wV4JXt2460FV6vLiy4HeVYKOzvgxf9XoZmz0JDkJycIUq3/NU8XI+LhbPL1jvyyBGlXHabvx5pAIX1x1BNTUA6niORqrsz/uw6Hha1hGQnQ/KxoUlm8WE2r/vPIOq6AJU+6SJbjGe01HM/8hxYKS6sGwcDliJGR8Og4eJFUwNeOi+CZVRlqJcKYL+m5e1hyVpxCOJyq2JrAMGDdQm+CJ7eWAwth/k3gBqlIoRj27UeFV8vsNWShUqe7x2EHjx4KbCAz0Q5zcQm73n0t+a/lC9XhJ4ZSJ5xEzkT/JHbQiBF0HXJf6d6HvEFEVqzvtLCfBSjmpsnCS7mOxW88ahqrjxyGEVPFfjQZOBuLgyswGeGv4RfClzegmPF4HXTeW8jYp9qv/4062rV3B2wgIc4dxd1AgVdrQV9ySoSdkj9E+Bl1IMXhynyFP66aL/YE2CL/r9D/HcjgrYEvUsvx+N74l6SV2NPMH65h3uyA7tjvXj+2P7OHqHfhmIdb8MQPaYvljv9TpK1wXh9uWz9Iyu4wY9N85O3xS8bqL23BlsXZ2A7cvCSAHIDZuJnBBP5Id6EXjNwJaYWdgeNxO7Emdj/7L5OLxiAY6vWIhTq3xwcoUPwdNiHF/ug1PL/XBy6WKcWbIQZ5Lm40zifAKvBaSFBF+LULzMByUr/VGSEozq/ARU5SQh5bcfsOitvgj7oD9iPhyIJZ++gKyRH2DnzFE4HT0TValB/8fAi6RcGhrpw9SiE74bZY3sTc/Ry9CTWmTc3UggxT+0sovxHiMehcfrSE/kFfTDDx/I8FyX9viPvZbQy6SXbDXxsq0G/mPz5OkVljWt22nCw0obpnJ9auFTQTThYfX/XVfj3SQ8juYkU33R7TimgykKOjgQfDmL1BAi1QQZKTYSwqtFxkQZC8ag1eDpIvEx5U87I7WjPQYYOUD7m9/wdEwmWsbn4OmoAtHd+FR0mgQ9amHonxTdg+hmZM8Xj2zMRauYAnQePw3hPw5ENeeh4dguAht10PMkSNXjJYGXE2qm9cDi92xhZdgGE0fY4dKZvgRfBFYinxcvFakbVKDrsYKXCPonIOR7UPF4uXsQeMn0IOK6zMg28FLfAB/1eg5bvMJwKSxHVNbskRIJUUkcpM0TYF+mipizoXP8Vu2Krbi6qwRX95eiLv8AyldvRWXiBtQlbkItwVZN8k7UbzqBPw6Wo27DYZRG56GSPTGLM3B5MV2T52kk+Kqn77pK31VPQFYbnInTAasx771hcJFZwMyQu+8JvDiGVdizRwteIr8X2wQTXZjJDei5aKB/P22EcqqJw4PuM9WEArxoyeDFHq8dB3vAd44Hon/4EbV+yQKW1MLOA4ivdYkAN/LT8Yj8bjKqQ+j50u8jgZc0fZO68/5SdwGvv/J4sQdfAi87HO/xDq5s24nrF+twveYCrp+/hNt/XhPgxYClBDLhCbtBwEXEoJzPkY+5efkqbpyvx40L9bh5vgbng5NwQqcPSltyqEZXlLd0p++7Wy6vfxK8uO4wpAaMOUyMrSE3NoHMWBuDX9BF/Ioe2H2kt/S+EHhxInPpHVFKCVuqkupbMePBvn4YP84Sfc07ob+pHvqY68JN3gGvuJtjTeRsXPu9lB7WdVyj58UjP2/fviHgS/l0//j9PPZvzsP21bHYszoCa6PnIDvYEwWh3lgb7o2NDd2Ms7F32TwcXLkQh0knV/vgbHIgzqWGojQjDEWrA3FymR9OJC0kYPLGiahpOC40HSeip+N03AwCsbkEZQvonECUZ0di3bxxCB/6MqI/eQ4Jnz2PZV+9gvyxQ1Do+QMOLByPkoQ5KCe4Y75RcM6/HLyUEoaK4Ys9X/rC8/XtKCvkbhkoJVk9YEcGwh47GtzmSvBiqb4c9MLQMXuI3rPzBuLdN8gg6nekF8ygQcYszqL/BMpUIXOqcMzJsPJzERmsSWJE08Ma1agibj3zUs+CR0wZopumPkZqmImJtYueZe+WI6qfUszvSIaCA++V3i0ldDUHr0wNJ7ykawmNF99Gp4AktInPRZvIdWhNlVrDND1qYeiflBR3xmkkWpFaxOSgTcQamL3/MSI+d0ONJ8MMZ1+WpOxyVAdAj0sCvERcIENiI3j5vG8PC70OeLGfHvZs7AFcdCGw6kzQZSW8SgxZEoQ1Sj0YPWoxeEkxZwxetxi8LnigYDWBV3ctAi8dejf5faf338AAr7r0QNZUX9RFZBNgZRAQccVLFTbHC5FEtyFJOf/iJRJ7vsqj8lCduQf1O8/g6oEyXNl3Dlf2EIzR8vf9Zbiw5QQqVm5BSVgWyoM5kz2d70NgQPAmYE5x7cvi2lzhp6M+MBNnFi7HL68Ogb2eKUxlnG+MYevhlk+1YvDiZ0KVqIjblJPtNNJAv4HaCI7vjW1HGb66iVGKOw5yQ1WdreSp2aRRjeyx2HHQmY7vjtlezhj36ss47btMePjUws4DiMHrckgOfN8fgV9fHoKzvqtF7BzH3vGsAvwbqjvvL/WAXY3cmBS2i44rMX8OZz4ejaIvfiZNwNGvJqCSJ82+elXAFkMWYZjwzAj2IlZgeGDwunG2HMXTg3Dk019w8stJOEvnl734Lc516kHAxffgSkuepu0+wYunDOJ3qAG8Hub7xNfia5pRXWtOMiabzxBmhBdf00f8mp703vBoR+52ZjGAsVdLncdUkujWPuyCjXt74LtRlvQe6kCuL4Outg6cnB0RExWOa39eoSfFzCpBFz9PabACP1GCr5tXUXZiDzanRGNXchg2Jywg6JqGvFBPrI+cgY3Rs7ApZoYIqt+dNJfAaz4OrliAIwxea/wJvEIJoqJQxpnoM2NRkRqJ4pWBKEqaI2DrSNhEHA2fhJNRU3AicjLORHuiOGYWiuPnYpfPL1j+41tI/PplrBz2OlJGvI2CiZ+jcM4o7Jo3BscCJ+JcgjcOB//6fxG8FBLpJuhlMOaA+3b4bqQVCja/gt2H6GXY70hQJcGV0nA0lXKfO3Yf7o6MtX3wxjtyGBhqQkbXVoqzXLOBfNzibom7SeQJosLBw9bN6Z45noOfj5S/6CEbdhF4SeJnQ+LphVz09DBc0xiZBF8n27ugkoxUDcEXtxI51YQ06rERupqDV4amE17VNUYHe2do/zoT7Ql0WkUXkKREqk9xRvs7QOifFAEXQVfryCy0jMkmIMzCM9EZaD9zEUx6e1Cr3BG1Xk3BSxXA1EHQ45BIJ8FTcUx1k8CL1hm8fAm8rOSasDTrgJAFjrheRfBVbYNbldYk7tLjLkd1IPRPqyl43RTg1Q35q13R1UMLOjIt6X0n6OpvaY8lY7xQEUZgFJQuwEtU1gpdUllnSJI8VFm4QuJuwsqAdJQF0bkxa3EhcRPOs+I3oCosB5V0rVoCAJ5IW8zjSBKwRRU7n3/Rn71e2Q3XFhDB8BWchV3z4/FVn1dhqcuNGAYvrtgedoV5HyIbYWSoh76DDQm+uAIdiB1HPLBN5PjiEY+qjVVJO0m7GLx49PghqmgP9oSnlyNedLNF7jQ/XArmORnVwM4DqJ6e2ZXQXCz6cCReteuBjdNCcDU4B7X07OuCpOeq7ry/Vqo0BRGnk5i/lMBr6H17vKT9BF7UqDzJCVWfssOJp2xR2MIGuwd/hj9LSiU04C5GxoQrV4E/ONpLAjFeXliVh/3ywdj7lDX2t3bAsRb2ONnCjr7fQTRa+bvKW3JXY7Pvb5ASvAhSVDxe3BPBA0rU/tYPRQzuVMfILcn2m8NIpo/nX5UhblU/7D7G9a3UTS2lm2AAa6xfm8oNhRwftqcrfhxDQGesA0M9Q3Tv3h2JiYm4fl1KG8HP7wbHz9GSnxuLny3vuVxTit35q7E7PRqFqwOwLtob6yK8BHBtjZ+DLXGzsSVWCqrfs2Qe9i6dhwNLF+D4ah+cSg7C6TXhKCFoK02PQ1V2AioZvjKiSaEoXROA4mULcILOPxo1HYdCJ+FI0EScDJmKwtmjkDX2Q6SMfAdpo99F1viPsG7yFyicOwp7Fo/D4cBJKI6egYP+Y3AkcOz/QfBSij08iiHa/CKYWbbHj6OdsH7bqyg81EP8yFKWe6m11mhEGmPAOBfJnkPdkVnQB2++zd2Xmk2gxpi7A54A8X2oBuQ2lTRc3YyehQXBF4vX5eZ8nprn9l9IjMgiWZDh5hGP+uz5MjWAu64eRmibilQTx9s7iu5FbiVK+bqcReyCKng1GBICrzRNB7xG8KZHhbvT259CIzAFT8VzV14O2kTmo2VkLoGPOiB6VFL1sPE6p7hg8OIRlxJ8dQpdhY6ffYnO1jLEDHEQE7w293ipg5/HqaZdjU4EXjwXWk/4vO8AK1Ntevd1MeRNQ5zZ2R2odcHtCp4TkUBH2b0nYqxY6qDon1AjeLEX7ibBIS5KHi8PD01oGWvRO2QIa7kpZr7/HcqD01BHFXUNj1QMuBO8GLZEtyB3NSpF4HRZTOqciUs8GfNiTpYqxXbVLU7FpUUEBKR6rrzpeL6G6Pbi69LyCp17yS+H1lm0Ttt4gufLAr4ycIFgIm2iLwZ0caXWvhQOIMDL5J8EL6pEzchemphKqSYGaIFjvnYcHoxth7oqUk2wjWzaYGUbuotUKDxetH6gB6bMcYKNjT5mfvgdwS0DkwREPPJQDEzgwQYCeP6e6glsf6dntfDT0bAzNIff0LGoDcoU3bbsueS4PHXn/bXSJPBqSKB6f3M18iAgEasq5IiqFg6oJPAqf4og6ClHbDN7AbX52yQ4IHb4ffteHB7ljSKvKNwqqhbbb9y4itKpvjjKXrPW9ih5lmxhG0cUtbbDuVZ2KGvjIL7r7t4u1j/Z1agqCbw4z5eZGb23JmYwlOvghVfkSFjVF4WH+9L7ISVVFRnu7wpeXVG4vxu27e2GH8ZyfdsB3bv1wOrVqxti4HgpYuQEdEngJe0h7Lp+FWcOFGJrehIKUyOxeckibCTQ2hw3B1vj5mFH4nxsJ/jakTAHuwm69izh6YIW4PDyxTixxp/AKxink8NQnBaD8uxEVOYtQXlOIsqy41CRG4+avETUZMegOjMKxav8cYCAbtuicdhB0LV+ylcomDgU+UKfYf3Ur7BzznAc8B2Po8GTcYqO3e8zHjvnfouyhP9joxqbS+r6IvgiGDCQ6cCiSweM/sUea3c+j12cd+RgNwm89rLx4JeBxUaFR2XQS7LHA3sP9UTO2r744G1qOei1g5wnmubMzzzvGXfZKbw7j1McKCw35nti0f1xEL2QAUyNyYgK+DKHOQGYpQAvcwIvk4cOXkpx3AgveZQWe9ZM6Z5cqeUyXMsY6drOOPUst9rYkDii+GkXnH3aVQIwMh4spRFj8ErVdMLrevR3GGlD06U7Ok1YjGfi09GKUzZEFKBllOT5Us7hyNP0CDWBpYchgizRtcmxZexp4+/gdVYmWhH8tYzKxrOxWWjvtRgdqZXmaNIBsZ85Enh5CPASXYz/CvByJvByIfDqBV8GLzMCL7kcNhbtEbHIFtdKCb6qHHC7jJOpOhOEMXgR6BDwiAB3hiBlXi21kPQopB688nnKoG5a0JJpUQPMAO92H4Q9c+NwOSgH9QRO5wl4RGqIZmIw4K5AabQidxNyygKFRHwWwRoteb7GGk6UyvFFtO3KIjqezuFuReW1lJNCs+frAsEXS5lUVPk9DGuXaX95UAbmfjyCAJHjvKjskI1hT3XzMvboxJCnS/ZCyvQvN5RivsJj+2D7oUHYetAdW8hmNk81wYHRhQReIpUAg9fBnpg2zxVyK0284toDe71j8HtQngS0/HfzMySJ50Sf/47YS/hHSC4WfTYGRgYyvNttEA7Micf5EGnScgF0LDXn3lN3dDXe31yNDEScLJptFo/i5tk7ygmWKlraE3w54mBbD5ROC8LtS5dQmZSCw70+wB4CpH3te6Pow99wbccBXDl1DIfe/BonnuqCc0/binxd5wi2StrY03ewFF41ArPm39+oxwVeJHZ0kL3nuR1NOLejXB/6hrp44T+GSFjdU4x23LGvB70jnOGe3xf2frHYAcJiKOM5ILtjC9W9X4/Qw4CBXZGWmtYEulgiVk4hJXTxP04fsasgE4WZidi03B8bEuZia+I8bImfi+0EXbuSFmL30kXYs2wh9i/3IS3CAdLRlb44uSaQoCtEAq90Aq28pSjPS8K5nHiU5sWjvCAJ1etWoG7TGlzZkUZQFo99UTMIvMZi28zh2Or9AzZ7DcMmz29p+R1B10gFdE1ESewsnAiZip2zR9LnsTgXP/X/Nng1l5FMD51tOmLUBIKvwhfpZeBJPrm1pkrdCq8Xx4Dt7UEtvX5IXzcIQ9+TwVneBo5munA01YejuRaczPVI+o9f1EJtFN0T3aOTmQ7t04Y7Vf5OploEXQRc1Ipl8DI1sSDwkvIGqXtOD1eSq5u7L1x1ZGJi7UwNV5wh+OIWHaeaKG5D4EVLVfBir5gEXq54TdcElkZ6MDS2RMf/fAAtnzC0icsU8yGKeRtV9EjBS4ykZNDi6YCkKYHENgFkuWgVnwONwCS0e3co9OVm6GamgZgvnVCtAC9OoqoOep4EqQOvagIv9nh1ofdHRoabu9r/M1gbhzjW64I9bpbZ4lapE26LEY4MXrQU8MPgZS0t1ULSo1BT8LqhAl4eXTWhq68JZxNzxH4/FXU8Co4q2PrFDEuSB0ZtRUzifc2lbr/qtrvpXsdeEACYgd8JKHbNisZb3ftTi19PdNuL8AC1ZetRiT0YBHzUYDPjJKsEX5xqIiKuD7YdGAieDognwt5GleU2ESdLlSbBlwReLiLOa+fBHvCe6wrzLtqwkMkx/6ORqAnNFd4/AUf0NzMg/Z3np5QSvHw/+wkyAlRruQUCh45DdXAWaoKyUEv7GY5Vz7mv73lA8BJie0VLqctRKWpc0rlFLcm2df0QRSOnYYfVABx/yhrnWtqK9BOnWrriRK8hODNsEvZ1HoCzLRRpIwiwuFuxnEFLXJtBrPn1m6sZeHGMF4E7219OGixBtbrf+2GKvoO/k95bmZEZ/T5aePE1PcQt74ddh5+jd6Q3gZey25EBjMRLZTfkIRes29kD83xeRnb2GgVSEXRxNnoFeKlK+e/6n7+j6NBeFOYmY8eaMGxd5oPtyxZh29IF2E4qJODatWQh9hJwsfYxeK3wwcEVi3F0lT9OrwlGUUoYzqZG4lx6PMqykgR8leUkoDQ3FmX5CShfvxy1O6gBtSsbp9MisCfcE3v8f8aueSOwfdb32Drje4Kw71E4dwQO+v2M4yGTcTrSkzQdh/wm4NDin3FgIQfZf///AXhxa5HjJTjVBH02knGerw4YNdEa6woHo/BQL5UfXvEy8FIQuTt2s3t9gwfip9kj+mt7JHzlgsSv3JH4jROSvnFD0te0/kSqK91fVyR+3xvDn7eGrTHBFxlwS4IvMxNLGJubPTKPlzqJbk+ZDK7ahvhRwxK5nVybpJpQZrZnSS07AjDal67hjNd1CRhl9PvJzNCpiy06ffkNNMOXEHxxvBdPISR1Nz5a8FJIXJ+XCg+YUBZaJxSgXVwKtEZMgm4XD5jrmcLNRAuxQ+2lrkb2dKmAzhOZToKWIp3EdKXHS+pqZPDiljN7VM1kGpgwyhSVRV0F3Nwqc5TAi0FLwJY6KPon1AhevK6M8SpY5YYeXbVgpKOJz/q8gOMLl+JKQDZV+lQ5U2V7rwpZdf+9jnsYYvDiBKA8Mq82JBOLvxiNzvTOG1IlZsb2q1l5etTi3gIGL/a2iVQTRu0waIA2ImL7YsfB50geBF3dhKTQDO49cJeCqUVKCQm8OtvoQV9XB4MduiPDKwS1YQRfPv9dvi0Gr6sEcQxe5kYmkOsa4jXnXtjiHYHa8DzU8XEq4MWgx55J1nnFNvXirkbuas5D/fzlOK4CXnedq/GeskfJMzZ0rh0qWrvhzDNdUfQU2zgH+myHSvaKPUVg9pQrTj/bHcXPuBNo2ZP9sxXAJcBLxHRJXq57QxfvZ/BSJFDVbAyuf/QxXs3F0wtZil4W/iwz7oQXXjZEwor+2HvkRXo/lODF9Syt7+su6trt+x2xeU9X7D00HFXVm3Dr5p8EV0RV/J9bBFosFehqBK+bqK04i4Pb87Ejeyk2L/fDtmWLBXTtWLYQhQRXuwjCdi1diD20fS9B2YHl/jiw0h8HV/nhyMoAnFpN4JUcjrMpBF5pcTiXkYjy7CUEX0koz40TXq+ydctwvjAHl3fn4djyQOz0/Q27FozC1llfY/OML7Bt9rfYMfcHFM4fif2+43A46DehXQvHYNusEdgy9Rts/Olt7Jryyf8nHi82XAxgZEh49AX3P3e2fwZjJtqiYOcLUrcjteDEqBxB4D2kl4KMyG5qve3d4Iy9Qa4om9lVVFDnOWGpNy+p0hLJSx+GVBOgqtt/v+pKosrTywMXvLujav4L8PvQHi5kOM3lRrAg8DIl8DIx40l6mz2nRygGLwP6Pq5I3HWNMba9OQo6OKK4LRkXTgrIrUqCLTYuytGOFQRjmRqOBF4mVAkxMBpD11QX7d3doDFuCjrEZKBNLE/Pk0/g9ag9XnRN+p6nYjhXVxZaxmVIk2HHZeGphGy0TciF1uRF0HAfCFN9C8iptedorof4z2wIvKTgelWPF0POkwRfd8Z4SR4vDq63NtOgcsMjlqxgZGQAB7v2iAhwxB8VfYAqBi8CH+5arLQidZHgpwGCmgPSo5IqeNkpRjUqwMtVA1b6BggZ9ivBTTr+8MkS3VyiMg5QD1TNgUup5sfdr+7vXO76TMeVkBzs9A7Hy+69oGNoQOVHdTqhf0Yco8lecnMx2lEXpvS7G+tpoF9fKc/XtkPs+WKPF6cBkEaqcdqAHQecCbo4SLoHvOa6wMpaV3Tx8ui0b179EMcC1uBqIMEXe7uUnq87nsNfiOC0nkc1fjYGVmQX5AZGsDQyxs+vDMGZgBRcDpTAWnRl0vE8h2Z1IC1J/JurvSZLeLzofhTgdV+TZN9FbL9EV+HTXVDaxhplLbkL0o32uYm5HSsIkBi8hCerNTVAW3GaCFdU0nkVrWylhmcr9nhJ4PVX0CVE96m2q5HEiYPV/c6PRGSneXohMxMLWlpCbmJAdW47vPiKARJX9cEeMbcjvy8sBjApzGfrnu44cOxb1F/aSLD1B4HWTZHnjKFLSAW4lF2N/O/6tSs4eXg7duQvx7a0KGwmuNqUOB9bl8wX0FW4ksBruQ92k/YQgDF4HVwRgIMEXAdX+QvwOrGSwGuNBF4labEEXgk4l5WI0myCrpwYlJBKC5biIkHXha3p2B02CxtmjsZmz++wdvrHyJ/6ITZ4D8Xmmd9i44zvhLbOHY4ts3/EJu9hyPvtC6R89zrWfvUSdv38b50k+0ElAIxfRHbB6qGzdUeMnuSI9YUvYM/R3th1wBGFRN0SfEker8KD3bB7ozsO+jqh2tNFVEpcQfEIMGm6HqqsqOK6OI2XPJcjL1V1t328XXWfo4pUj3sQ8XXdcIknF53dHwEf2MHemCtP7uvneC96Dgxd/yB4cQua4Uvfgr5bLkc3LQOM0DRDjpYTzrbl1p2jGO1Y3YINlqRSRXD969RysyBo5BgCmYW+SASr0fM5aE0PQYfY9Wgds4EAaD0BEXf/sSeKuwVZyhgsVamDqr+S8nqKzwRerWJI3N0YW4CnE3OgOTsUnQa+Dh32rBobwcjEBHYWukgcaodahcdLCTlK6HrywEslnYTweBF4fUDgZS6Bl6mpBWTm+tCnd2lQTz0ULOe8Xn1wi0DnepkNbpXbghOsSjFf//Q8jirgVWnXJJ1EN6eOGGzrhG0zI3DFP0sKgPfh0YdSfi5VsFLqjkr5AXW/15XgI51AME14vTiD/vS3vxCTacv/8a5GSWwrRKVtIqWa4HABuUwTfQdwqgmCryMDsP0gg5dUeXJDlSWBV3d4zXEm8NKBMYGXOYGXnUlnzP/yJ1SFZuJ3Hjno1zj10v2o4RkyeIXlYvHQnwi4TOie6L7k1KCzsEbwd7+ghq9Px/3OgfJ0ff4Ope71GzTtauRRjX/f48WAJKCLJewYT5ummDqNRz2KwUR8LGegt6d1urY4jgCrDTXuab2c94suRhUprn8viQz6SvBS8Xj9IzFeDZJAj+tZUc+w3TcheygjADdui5de00XSyl7YeagXvTtUJvc5C23Z0xuHT49E/dUCQqmrBFnMWbeEl0sJXqrQJQXX8/5ruFRdjEObMlCYHoeda0KEt2tz0gLsWL4YO1f4YOdKX+xa5YfdBFn7lvvhwAp/CbxWBeDASj8cXh6A4yuCcGpVKM4QfBWnxqAoJQZnUqJxNiMKxZkRKMmMwrm8JbhQmEXrcdjmNwXb5v+CHXPHYhsD1twfsX3+COz2oc/zRyJ36lfImvIF8qZ9jXXTvkX2+CFI/uwlrP/8Rewe8+b/b+AlLfmFYBmbGsDSuhNG/WKLDTvewp7D/cCpJgp5sk/OW8PzNB7qij0buuKwD4EBVUw80XHTWB03qkB59nSuSAnIxFIp2k4Vmdp9vL3JPu7qUUrluAeWO8FXV5yfNQD+79vD1kQbRgK4qEAo9E+CF4uNtxLAZARPznp6BF8mUqoJgq+qls6o41QTZETEiMdnnJGixaMaeZoXA/GbcR4yS7kx9GWd0WHgW9DzDETHqEw8lbCWIIg9XQRIohtQHXSxVIHqftXsGpyri5OkRq1Hx8g86M2JRMeX30MnMwsYEtDLzQ3B8wA6WGoj4TO7hlGNyvdG9XdqfI8er6R0Egz9ynQSyuB6R3Qx06bfjJ49vzMWhrROSz1NvDFIG5vT+uNGzUBcq3bADYKf2wK+1IHRo1ZT8FImUBUeL8dOGPvq+yjyV8zr55OOy4up0qfKlj0gygq9udRWzn9TfB1lhf+X1+WpikgXCMCuhudjzehZ6GFhB5mMK02pElNXrh6VOB2P6uhpUf5InGqi90ADhCb0QuGRQdhxyEPEfHEyagm83LHroAe85zrCykYLJgReVkZ0PkFkzy5OiB/thZpwTqshDUpQ+yzUqOFZBhIcReRiEYGXhdyUbAl3p/H1DTDYxhnLxs1EbVgm6jmbPYGUumuplX8qLemcwOwG8DrW2pXAS4Kp5qCjTspwCWXIhIhXbSmpilTZwpEkrTcV2b9WLsLLX0GwJwYX0flK8ewevK359qZS7/HiRNn/XFcjgxd/l1KS3eZ9pib6BMnaePElA8St6IPtR3tjy34HbN7bG0dO/4orf+wk6PqdIIsWPI3S7ZuN3i6WCnjxiEb+77XfL6Lo4A4UZiZh+2optmtTwjxsWbIA25f7CBUSXO1eE4C9yUE4tDoIh1cH4/AqWq4hEXwdXRmEk6tCGsDrzJooAq9oAq8IFKVFCPAqzYlGxdplqNmSiqMEbXvCpuFI5AwcDffCsShvHIueQeKlJw6FTsa2hT9h/awfsdZ7GIHXd8gd9ynSh/4H+UOex47hr/5/Bl5KMQCQITEzM4GMk4xatcdPE1yxYeerBFo9sIuAq/CAh1juPtwNezZ2xSEleFGF1BS8VCvS+wEvArWpLN7uLl1DXNNZSAIvPrb5tf6u3HGJwKtuVj/4vWcLG2MtggIT4TWSwIuewz8IXiLVBD13C7n0Wc+cWkHG+nDR1sVwgq90bVucaMfwJRkQCbxcCLyc8AZ7vIwN6H5NCLpM0MXIHGZyI2iaGaHTgMEwmLwAnSK564+TqnJXI3unmsGSkIrX6q5ieFMAXMM21WsQ5DF4xeWgfVQuDD2Dof3S29CxsISBuQEBly7dpzQBswRe9qhVGdWo+s4o158E1RJsNYKXA4EX5/Hi4HpHWAvw4neHK14DkZKER/caGLbHqy8YYH3mYFy/MBA3Oat9OXu8CIKUMCSk7HJULpX7lOtK8f4HFYOXMrUFXYvnbDzfHfkrXPGcmz7Ch/2K88FZwstVTar3ycRlHx6hKI2yu1McgE/i1ATNpRiReIfUHMfXqfPPIsiT1pXXb34e5/1i6LrE80DSkj1e++fE452u/WFAQCFNzfI3uxwZ1ISXXyF1x9xDooHKwNUg9n7pwtTYBEYGOug/QBvR8X2x8+BgcHLVHZxKQtHV2ABe1loQuRS5+8mEIMlQhuedPJD82wLUhHI81X8DXmPInpANp8YYAwbbFp526XnX7kibvBjnQ+k3FvCl/np3SIBXGoFXlkgncbLP5zjOGeNbSfGnSm/WvaSELmV+QgYiJTApAUyt6DsqGbhY7P1SXE9VIsie1Hx7o9R4vEQPzz/t8eLvapSyrhW9Lfzu8CCdN02RkNYPWw4PxpGisfj9z70EUtfZ0UWARdAl5gBS6WYkKT1eLIYwBrPL1eU4sCELmwiaCuLnY13cLKyNmYVNifOwmeBr65KF2MldjARY+1MIuJKDcYTBi3Q0OQRHCb5OJocRaBFksZIjBXSdTY1GUSqtpxN4ZUngVbtpJao3rhGjII8mzsSpxDk4Qzq1ZC5OLZ2Lo7He2BcyCbsDf0Wh38/YsXgcts4bjc1eP6Lg5y+Q9dXrKCDw2vb9vwm8GJaEIZE+87qZsULN9v2VOH6BDZEyz5e+kQ4srTtgzAQHbCx8CXsP9kHhXs7x5Ybthz1QuLEHDi1yQi3BkACkBjCSdHEqVaQEUudZAqaU6qoQr1OFdsd23kYVnwp4SaLPokLkpXJdKeU11IjjcxrUje7NA3Uz+8H/XRvYUktDZswVJ88HRwWCCoKQynO5f3HhUqyL566oFO6jYhC/Ey05zYQRFUq53FBMLzRc2xhZ2s44/Sy74u3JcPE8j25YreOC19njxbME0P1aGJuhi8yc/gYDGBLY6NJ1NHsMhu6YadCIWIE2CQRMsfloGZWD1lHpaBWdhhYxGQogYzBTwplS7B1TiiErn8THEGRxDBeLYKuFAC7aFp+Flgm50AxPhdFvi6A58D/QsuDnYQC5hS4Bih79jQRe5irg5XlnOoknTTVeDsLTdYHeyxovgn8vqgym98TiD5zQxVSXKjYLel84JYkclmQ82QPCudV05R3w8ou6yFrVA9cqewM1DgRABF9lirQSYm5HAiLhjaKlchLrJuDFsMTH/xcS1+Rr0boAMFon8MpZ5oJ3B9ogi36ra0H5qAvIRjlVrJd8snFlsZTWQdkN1Sjelk0AJKV+uEOcEoEBoLkEWKkex+kNsgm8JEnXVXjZVMRQJqYkCpC8XXW0vESfKwLTMXzwu5AbcLqYvwFPzcukEMd2ks2jfUo1P0d1X4NoX6O4AtcV8M0gJacKdADBVyh3Ox4aTADmQeDlhML9nMerJ4GXPSxtO0KfygQnm+Z7MCKbKzMywitO3ZEyZhYuhmTiCuc58+GJx/nvlwYZKNUIRtJn4REMJDiKyMaiz0fBXG5Mdo3smbEEXpy02YBsyivuvZA6fg5qg9LFLAEixQQ9a14qR1OKGD/FbyB9Bwf9s8eLwHz+cpzqMxQnGXRa8qjG5pCjXkrwkroP/67Y9imkuI7qtZWeLdVtquIYLw7OP6P0eOnwe8PJszneqtnv/UilrB8aIazh3eMZU4wNYSjTwOvvdcH6nTNw7cYhoq0/cZP+d0uZx1+AFUOYisR/FNm7GMD+/B1lR/ZiR3oi8pMWIi96JvKjvFFAyw3xBF6J87Ft6SLh8dq7msBrTaDoXmQdWhWII2sIvlYzeIUKyDqbRqCVHCVivM6mxaAoLQpFoqsxEmW5sajduAIlOfEEXotxevUCFC1fgJLlC1G0bD5OJMzGgfBpBF2/YQ9pX9Ak7A2ciJ2LxmPbrFHYNOlbrP3+Paz74j//MvBSkZQY9P63qxUbsYaX0VgkiLS06Yhxvzli286XsPtgT9H3vPWoK7ZvcsMBH2uCGSdcmurcoIsq3qm66W6one7ekCRTnep4zj4BSRKECc8XwZTwftB+BqvG65CosuauTWmpUMM+7vZkD5x0bUkq55LqPN1RM6s3fOgF70LgZUDG29RUn0SFQQTXk0Fu/lzuJfHM2Igr1+ka4hlyAVMtbIrj70P8e5nKjeCuZ4gRWqbI1HQQhqNcxD64IUXTRXi8uKuRwcuUDImF3FxU/EaW+gQ4htAmw9LRsSs0P/kOevNC0IGA6+nYPLQmkOKEpqILMk4pjstSqAHEVLWWxEH0BFkEbBxA3yKOuxbT0Zqgq218GjoGxEHju/HQcu0DfWNzGJro03Pglh09W46HofdJeLwstJFI4HVhugcu0W/LgP6k6sI0B9TTO315cg/xHl7ydEL11J4E7S6wZeg1NaO/y5R+B1N0lvOS80yZQt+cIFqugf5dOyDWl967U/1xu9YFqHYm+GEYYvAi6CqnbQxeDFwNIyAZvliqnqsHlAAvhjD+Lv5uAq86D2Qvc8LwN7pjr1c4EJiPi4E5qAyiiphgh71eUldUc3ElLHms1EvdOSx1xyolwYM6KVNJMFSIAHt/RZxXWA5mfDCMQNeUnjGVFy5zzcqPWjWUT2V5vTd4/S27qSjr7MXg7j0Do47oNVgLQYn9sPPAIOw66I7dB0j7+mHmbEd0sdGAIecWJOBirylLn841NNDHC1YuSPxuEip5Lkf6Tc77pREESR4/Sfx8GmHpEsdg+aeinnQ5jMBr6GiYy7jXgv5Okhl7vOQyKo/0fUaGeMHBHdEjpqCUjw/Oo3OzxNRNyumbGHZFsD1d+8pi2k7g1wBe81bgdO8vcaqlM8pauICn6qlo6fKXUgbEPyypXlf1e9SJvWqlre1xqp0TorTt0E+XZ27hKX14YJK63/KfECcCZo9k43vGgy2MZEYYN34Mqqp53kXuPrwuoOs2dy8yWKn9J4EX/4/hrL6qGHvzV2PjsgBkRs1Aeuh0ZJHyImdgQ5wEXtsZvFYQeK3yx/7V/jhA4oD6QwRfh1cHEngF4iQB2JnUCBRnRBNwReFMsuT9KiYQK86IRAmpLCdWjG48kRKCkyn+dIwvilctRtGSBTgeOwtHIr1xKNwTB0On4lDoFByN8MThCC/sC5yEnfPGYvv04dg85lOs//YNbB/++r8LvJQ/HEtkjzdrlOq+5ufdU2SMjBlI6Br8QnSxaocpkx2wbc/LKDzMGZvdsIPAa6+fNarFlCrK7kBnUVHVT2EIk+Cr0XPldIf4eBHwTrAlNMUdl0lc6bHHodGbJXmrzk9jEaA1eL9UjyHd8R0KT5mKLpKqZ/fCove7wFKuBT0qgNzyFC1X0W1ARvSBCqQStFjcojFULFnK7erOu4vo2ZtS5e6sr4MfNIzFaMdSEWjqjAwNB7ylYyg8Xpz01ZQgy4Jgx5TWRaA9SZcT9slMoSdzgHbv16A3ciI6+sbg2egMPE0Q1TJmHQFXjugeFBDGagAthqwChXid99NxtK9F9FqCt7V4ls5rF5sGDf9E6E2YhY6vvo221tbQ5+dHht9UTlDCMWhmusLAiQS1VLk4Wmgh4TMHgi4PXKHfuX4KAc0Tqgv0DtdPdseVyTwQwAEXvRwIvHrBj8DL2kQXRvSMjc3p76W/iz3FnIzXnFvS9LdyJW5M8GVr1RFjvrfCjvyeuFHRH7jgDlTZ4HY5j3RUQJjSK9Xg6eLlwxBdq9xNAXm8Tt9Z546spQ6Y8fELOD07DtcIujizOXc38og3Bp3zAVJl21RSha9evE/dOawHP489YVIXZCOEXQjPRsjwibDq3JlsEz37+wWvJpLKIld+nNBYObuEkNjeCGLi3b1fkR0R3VdULo1kHdFnoBbC43hi7eewVczt2Bcz57rAzloLpjK+D27oSY09vc4m0LUke6uvj27GVpj21uconBuD2lACoyDO6M/erabgxdno632zha745OD30AICr7EEXhYEXmYEGCYEXsawMGJbQn8zAZgJwZ1bZ2t4ffQjdi9citqwPAK8HNH1yL//ZdLvDFwEYvz5Ev0WFxjugjIIvFbhVO9vcJKAq7SFG8GXGypaOD/R4gFK3NV45lllVyMBj3hnuJtXeg8euRpgX/rcBPK5riU47tzZAj//Mg7l5eUCp27dvoZbt64RdN1QgJdwb93xT4rqYo8XcOPqJZzYtQGbV4QgJ8Iba/wnItl/EjKDpyE/apYKeC1G4XIf7F3p1whdqxm6AnCEoOt4cjBOJYcInUkJJeDiOK8QnCUYK0kNQWlaGEozwlGSFYGzGRE4ydntUwPpWD+cWsbQNRun4ubgVPxcHI+ZheMEgCdIxwjEjkQRjIVNxz6fCdgz+ydsn/gtNox4F1tG/JuC6/nHU/yISiNh2qyr8cEktQLZdW5KAGZsqAUH67aY6uWGzXtexd4jfbBjfVfs9nNE1XSGJoYahiUCrmlOJF4SiFHFKkGREpAYmBQQJLxivI09XY3ibZzbqY6OUUrp4eL1xm5H5Tm8rrg+76Ol0uMmec6aXZ89YDO58uwMWyNNGMjNIRO5VYzFMHERcEl/e5PnfD8ShUv5mVu+UktWmkZJ2bKVWsTNJYKEVUXXYhg0sCBDzBnutY0wsqMZ8js440wHNzGq8Q0dMhrGhlT583UZcswJAkxJPHpQDwZm+sJ9bW5oCpnMCh272KPjS69BZ+QEaM4LRvvIZLQlmHqagKtNbB5aEVy1YMCKJhhTeMVa0nor2t8yNpsALQ+t4zbgmdiN0AzPg8HCROiOnwnN1z9FJzsP6MgtRHeGkakB3Rcbe25R6tPfrkt/DyeqtRR/k5O5BuIJvOqmexAES7+b0sP58KV8Bx5Mdfy+TO0qvLA1Xra44E3vO8d4vecsgut5NKNciIN16e/lWRCMOSGvotFiYQRdMyOqBHXxQl8DBM2yx/EtXXG7shdw0Rmo7UwQZiVGPN4udxQB+DzPIyc7vS3mfCRAE+J1DtC/h5THNBcB3e2qzrhVZU7fYUHg5YasZQ7w/f5dnPJZggvBBDQEWiJLPFW23LXH3XoMP1zpNlWGehEQsOdFrdQdr9TdzuPcUbRf2c0p4r3YQ0bQ8SdByJpxs+HQxZoaFtJE93eUxbtKqmglG2ckebmbnS/ZvgcTp5oQE2ub6lHD1RCGBlroP8AQIQk9sIVs5raj/eG5wBk2th3FpP1iWjP2WJPkliYwpPLOqWUMjYxgYSjDu90HiqD7k74rUR+ei3rhlVR6u+h5sPyycV6xrA/Px6LPR8KcKnIOrjdkkKTrWRCgmjF0Ub1gIqP30VCfjjHDB31fRuKYWTjlt4bOLcDlwFwxBdQVhi76HvZ8iRxfYgaBbFyeuwane3+OUy3tCbocca6lM861cnoixWl4pHW6z1Z2ONXOAdFaNuinQ8/cmOwlldO/m4RX1YnRUFcqPquX0p4rPayKd42X4ly6F/qtjIwM8eUXQ1FTUyXBlAK6bt2SoOtu4KXsZBRh9bduovL0YWxZE4v8mHnICpqKlIBJSKdlTpg31sXMwab4+djG8V0MXkt9sG8FgRfB10EexagErzWBOMmwlcZB9GEoItAqTg3GudQgFCf7o2SNH0oIzkqSCbTSg1GUHkrQFUTyx5lUP5xeuRBnly9E6QofoTMEegxhJ2NmE3zNFPB1NMwTx4Kn4qjvRByYMxo7Jn+B7T9/+O8BLw7MVlb2/AJwIePPZvyZlywliN0hIn612xUS5/IxLCqs+jqws9PEpBke2LT3BezY6I79PjYEO06on0JQM70bajydFSPBqMJjiQqMYUfxmcCIU06IuJnpLKVnyp622eECbZegSgFSVHEyzPE167yk8y5PtSfxEP+uJHeqvKV0E5dUVK/UVF4yCNIx0x3o+va45GWP2tk94P+uJZwM2hOUyKkFxN2D3AKSnpvqM74vKQsSn0vi34UDf1k87J3F3SLsSjaS07Mko6wqMZURQYtSxlSh8Lx03B2hR7+pzEAGR11D/KhpJnJ4LdV2xks6JgRlBgRYZODJ2BtQIZbR98nIwBqTlFM4mVClbyzXosKtCX1DHWhZdkaHfoPQccjXeHb8VLSd7QOtgDh0DF+DZ6NSSeloG5WGDhHp6BiZiU5R2dCkpXbwGnSaG41Ov82B9ufDoDf4PzCwcSDI41xWZMjkkmERMMnPkt4brtiMCErkBCSmxtQKp22OJppI+ozAfEYfXPH2wGWvRv3uKemKQsrPfymvbneXuuOFuqs/XkV8T3wf9d5dUT/DFX96d0O9Z3/4f+CAzqY8IpZ/Lx165nr0uxqI523MFaoxQy9/5t/aCHL+3fV0YGbYFq8P0MJiet+35XTDxTM8uXZ3oMaNwMiBZEeyVSztVcT7SJX3kPIYVXEyVz6/uouQGFl5vgeBlxPixn+N2qA0XA3LxpXQLFwLyiXliYmVfw/JEXmz7lSuiui8R6z60BwSfVdwLi7R8g+6B4TkYetkf7ja2kFfpq++PN5LXAEa0zvL7yiBmGhcUhnj6YC4a1yUZY7XU5Tfe8mURccqxV3NnGBVAjyuVM1gZKCLfoM6ITLBHXsPv4K5c9xh21mLyjaBEZcNc0VuMLIZIiu+KD+SLZeTDbCztMLXL76FhDFeOL5gKT0X+o1I9QE5omtQeAIJlHnex0sEZ1I6CbY1+jCgaxtZcJlkG8f2SSqX7PkyoL+VvWuuplYY8Z8PsXzcHBwhwDsfkY/fg+n6gdngictrecQrwdfv9H1X56TiZK9vcKK1LUoIvkoIvEpaO6hXKwcCMxIv/67oPLXXJN3vNUtJHN/F4MWxsSfbuRJ4OWCAjpHofrWgZ8DpeNS+I2qk2pOk2kWoBDFRD4vfTbGN3yN6H5pKqif43ZGTuDHOkN3ZygoRkRESTTFEsZcLDF0K8BKIpfqPPwvcEhFgPNllfcVZ7MtejtzIeUgP9ER6wFSkBUxBVrAn8sNnYEPMXGxOWCCga9cyH+wi8OLcXTxN0AECpIOrfHGEdIzgiz1eDF+nU8NwOjkIZwi2zqxehNMrCKKWzsMpOudsSjDOZhKcpbNXTIKuohRfAjJfnEvxwzkGNLre2eWLULSURABWFDsHZ2NmoSjKG8URnjgTMgXHfMfj4IKRBGDDnnDwEj8wF27pB+aRK0ZUSA3IwBvQkgs0V75c8aou7xTDgLrt6kQtMYIBPUMtWNl1xERve2wseAGHAgmqZrvi8oweVJH2xYVZHjg/syfOz+iFC0p587KnJG9J5+n4CzO60zndcIkqtUszXKhiIzCa4YyaGV1JPVFN57JqvXsTLPWmSrAHLtOxV7264gpViBfp/AviOvTdtK9eReJYhcQ2b/4uPodAbWZXlC94CYs+coW9YXsyblxRcoFQFhTp2f5dGZvwPJUG9Kz0qKLVIdAh2DHQJGOnhc6dO8GqS0d0se6ELja0zqJWL8uaZGPTVLbWpC6daKkBazrHjI43peN6mbTHb0a6WEQt5NcIYOwsOpAR70DGmdURjuYacLDQgK2FppCNRSfYdG4LW6tnYNf5GdhbPkPb2sKUthta6sLQlSqGQU4weasv9Ia+Bp1h78NwxKcwHE6ipf6Pn0Ljqw/Q4QPSy6+gfe+e6ORkA00z7krRQ2e5PrXWufJgzx5J4dkTyS0VRsiIjL8ALzY09C65GOkhdKANzn7gjtL3XHCOVPquC8re+S/0rtPdpe54IWf1x6voHOs9RxS/by+WVW+7oOi9rpjTvzMBpB7cbYwx0EYbg6w10d9GCwNstTDIlj6TBtP252x0FOLPOhjYRRd9TTvg+c6tMey5TggdZYaNgXY4m+2I3/e44NZRV5JySTDWXEf+QurOOdyd9nWlZTfcOkCgd6IX1sfYIeqTV3Hki5ko+XwWTn3hjWNfzcDJL2fgzOfeOEOfT33lTZ9JvFQrz0Z9eQ+pHtdc6o5nKfaf4OXX0r0c5+UXXjj3xQxkvD8Cbl0syOZxIlX15fFu4krTyIwbBAbUYNEXHloe0MLr+lR+dcl+3q/0SPr0TitlSA0sA5IeSblfj+yyjkFH9O2vgdDYgZg5bxCVR2OypxzzSGWHKnKGLQuyOyyGNzO2Q4p75esZ6emjq5k1vu77Gvw+GYO8Cb44TpBUGpyOqpBM1AZn4xLnAAvNw8JPRsJch8BfqxNkRp1EqgLO6SUT8WzcmGbvlxHMqYHH88UaEqDpG+jB1doWQwe9ikVf0PUn0/X9VqAyNB21ETmoC2cIJhhemI7DfYdhXxsLgi9TnGrZGWdaWNxFlihiPfUAovP4fHW632ueJRWTSp7qjHNPWeF0a2fEtHfCIC2CbKrPjE0s6HlQg1vxXtxVol6QGpTssZfRNgHN9Ltx8mv28ovJ2w3oXTQwJLtIjWBqaBkaUb1M25uqcT9Lnz7r6OqiV69e2LNvj4RUCg+XBF68ri62S+nrkqDrj4tVOLwxB+vi/ZAZ5I1Uf4auacgg+JLAywsboudgK4FX4RICL1Jh0iLsXrKIoMsXh1b64DDB17HVfgRdQTi2JghHOdB+ZQCOLFuMY8sX4sSKeTi9fD6KV/ujIisaZXnxKMqOEV2NZ1ODcDYtAMVC/jhHy7L0IJSmsZeMAWwxSpYuwNn4OSiJJZsT442SyGk4GzoJp4N/wYmAcfS+jX7SwYteAvagcGuafnRO/WBGP7K1zBQOZlZws7RBT0t79LFQiNZ7K0Wfe9Gyl6VDs+W9xMfY0TVt0aezA3qadcabHp2xeMJLCBvZG4veNMfiN23g97od/F/vgsVvdcFCEi8XNciaPpPetKbjbbCQlvPe7IK5b1oJzXnXFp5DXTHlqx6YPHwwJv/yNib99oHQlPHvYcr3r2La1/3h+Zk7vN+3xax36Zy3LTD3LQvMo+suoOsteMOmQQtJixTidd4/n+5DqTlUoX7UywrmMgIlGQHBfwFe3DKVsReLgcukEzoTLPXsrYUPPzHBmPFOmEawt8DfAwFhvREaMxBh8YMRkcAa1KDI+KaKjh9IywHUSu6PqLh+CEnoh4DEAYiKHoiskMFYv6g7MkM9kE7bM1jxPZFJyo7rjez4XkhL6InUBFrSeiqtpyX2REZSb2SylvSm83oimfanxPdGWowHUmLdsTTJA0uW9cLSpX2wdHl/LFnRD7EJPeAXZI8pU23xxVA5BvQmILR4lox2WwJWDTLsBK30zBi6GLakblOV50OGXsTQsNGnzxxT4a4rwxwjU+zVs8ERbVscIh3VssUxTRIvVcTb70/WOKqtRrxd7fEsG/XnqOiwDomWB3WtcFTTBkUdnbBHzw7T9eV4r4sMwd8MwLqx/bBhZFcUjPLA2lHdsG5U9watp8+qWju6G3LHdkf2CFdkfGOH7O9ssXmsA47MpFa6vx0qgmxQGWRLskFVUBdUBVs1UXXQ3VXFanZ8VZA1qgIIGAnuqgLtURfghIvhZtgz1wozendBgJE7tuv2x17NPtih0xs7dXqiULsHdtNyTzPtVUj63IPU/ZFrty5L+t5CWhZqUwWl3RtJ+q7oRQ0QGXuoFO9ag+dBrbgnQEbvIQOWDJqWpuhoa4UObq7o2HcANF96AxpvfoBOb38Mjbc+gQYv70dvfQxNWiql9fYn0OTzaTvvF9d7+zO69lB0evlNdB/9Dl775V2Y2lsSDOmLngThGbOQw9ScuypZDEimdK9clrjCNyUYM4WZAVXu2oboYmCGvp3t8VGPHpjw+ssIHzYEedNGiG6bqhhPLJ3+Jj7/QIYPX9PAK/07oLdrJ9iTTTI106KGD3u/dWEi14cl1R38/RyjyCBqSA0pmZ42rI1NMMDBCUN6D8KE1z7AoqE/In7MVGRMXoCNkxeh8P1PUdLPGZV9u6CirwPJ8a6qZPV5ADW7jqru95pVClX2pXe/L5Wn/t2xvJsLehtrwYBhm+oxMfOE2vdFRaK+JXHPCNWzJrS0JfvVjUC4j7UTXnLugfc9BmJon5fweb+XMaT/y/hkwH8wZMArtP5qU4nt/8HHpE8G0rL/S/iwz/OYO3YSrlysl5BKCV4K6LrNIxnV/mPoIvS6dgmndm9EQWIIMkJmI81/OoHXFFpOJQibhtyQ6SiI8MbGmNnYFj9fQNfupT7YReC1Z+liMTfjoeWLcWQ5gdcqAq81gTiRGkLwFUzwFYCTq/xxNiUAJQRTDFJVubGoLliKc7lJKM6JQ0lWDM5lhKGEdC4znNbDUZoZhtIs+pwdQkBG569eiOKlcwm8ZqA41hMl0dNQEjEFxWGTUBQ2AadDfsYZEvONgnOePPDiH5+7rKzMzdHXwRVf0A88/6MfseTHaUj9dT4Kpgdi68wIbJsVge0zw7FDoZ0zIkiR2NFEESTa30S8rflxkdjuTdcj8TF7ZscifdpcvNerG2wMO6ILtf6t5fpwkOnCjta7mOvBxkwP9ia6sDelbdSatKfWpC3JkmRiqgcDGwvokfGQv/E+jL8ZA6MJM2Hi7QvjOSEwWBgFPZ8Y6C2Ogf6CSBjMDoZsxmIY/uYJw2EjYfDmO9Dz6AYDW3NquWoRCGihizHdA127s5kButB329J92PC90Hd1NtMl6cCKll1MDWFLx1pxdxBBg8yUhxYrwUshNtR0HREgT/CgLIRSnz4PAyaDSbDFeXtMTTTg7KyFV9/Ux7gJdgiK7I/VmYOQv6UftuwdgO2H+qLwSD/sOkoV3InB2HtyEPadIJ0c2KD9J5rqwIkBtH0AHdufPvcT2nuczj8+EAePDsKRXa64XNwDuDgQON8bqOtOos/ne4muJE4ZIH1WqieJjhP7FceI/bStltf5+G60Tkv+XMOi9SoP3C53x58l7qg73guntw1CDkGc57jOeLEvP099GBmyJ4uDyQm+yJA3xjxIAxUktzt35dJnY0N005NhnmZnHHnGUWS/PqsQT0GiFG//e3K4h9Qdr5S64xvFE/ayinh+uZZUyTzlgmNPO2NGRzk+t9fB5l964eq8vrgywwP1M1ndcXlWo67Q5yszezToMn2+OJtE+y55s8e2O2q9u6J6uhsqp7mgcooTqiaTJjmiepIDqiez7BtUcw9VT2k8rokmOaOGr0fX5eWFqdY4OdkVo/oa441OWkjoYI/DzzrRb2CL061oX2trFNH6Gfqbz7Sxp+30LLjrR6HiVvYku2bibXwsq/m+puL9d5PqcSViSd/Xkn6nlnxdJxS1dKZtzkhra4v+utTQYXCgMqnsApLKqtQA4PdOxFDRNu6C1zO3gKaDHToOfBEan4yAzqgp0Pf0hdaCaHTyTUL7oJVoS2oXtEqorVLBKusKKY9prvaKZeM5q/FsUDItU9E2IBlavnEwGvYjdGwtqazoEfiwPTGG3ILKhhkDFg/M4FhBntePIIz+Jm6s8LRmxgYERoY66GKpjUEenTDycz1Ez7fG9hU9UbH5FVzZ+xquHXgZFw8NRumR/ig+0BunC8merB+I3JXdEbLIFsO/kmFATw3YdO4EM5kOlVuygVROOc2LnOydMdlpfqY8ml1moA0LQ7Lf9PycrW3QzdoWz9vZIO7Dvrj8Wz/88asbLv3WDRcnedxTlyb+fam7jqrUnXM3nZ/cleSO+qkDsPqLruhm1ZHAS0+8I2JwQ4O9kiS9N1KD0YjW9WSG1DiXwcm8C1517oVfXxuCuO8mI/eXRdjqHYY9c+JwaH4CjixYgmOLluLoQtYSxbJRxxYsxXE+hvYdXkRavBSHFyThsO8yVG89JDiKfVgSUCkk9Sg2+cccxslSRffj7T9RfnIXCpYGIy1oFlb7TMOqRROR7DMR6QRfOcEEXWFeWBc5A5ti5mBb3DwUJi3E7mUEXxxcv8IX+9jjRetHaXmcuxnXEGwReJ0hgGJv1rnMCJRnR6CMQKosKwKVa+NJSwi8ElCSQyLwKs2MJsWiPCsOFdlxKM+JoWMjaVsozhG0Fa9aiHPL5+Fc0myci/PGuWhPFEdMxdnwKSgKn4izERNQHDnxyQavnlYOgqyDhv2KTbPDccp3Jar9U8Vw38vBHBuRiysciBmeQ6LPYTkK0fawPBXlK7bxMfc6jhTKx/KS9+XiWswG7J4bi5e7dYchwQcHgHNQKHclcQCnERtChhRqKfCoGnbtcnelrqkF2jm64tmXX0HHH3+B9swwdAhYjqfD00SOKZ5uhtVC5I1icbB3Ln3ORcsY3p+NpyMz0ZHO0ZkZhI7Df8KzL76A9nZ20KLvMyBDYmRCBYXvRXgFTSCXm5LIsJDxkmKteHZ4Ms50TPNC1ygCK4I3CbwUhZMME49Y4tFBcjJIZgRc3T208d33loiI64m8TYOxZc9A7DjYB7uO9MDuox607IadhzmJImewdpO077/TNp50d2dnXDjjIKUnECkIbGjJKQketuwIvuzpe2hZ6yTBWU1X/F7mgWOFgxG82BlvvEqAa6UBE0Nt+p2bg5fkkeAWvIgVJDDuamiA+ZpdcLStMzjztDL5oTIfz5MrAi+CgFNPu2JmRxN85KCFTT8547K3ixj9WMcDTBoGddyPGuMYpWXTQSAPRQR0HGPJI4allCwE7NM8cHpyHwzrL4eNVkd8pCHDsk62ONXWEeVtHOi3sEMZgY6IlWnDSSylv7/oaSeRQ6mcgLW8NYvWlWolDe1X/o5N9jWTao4lVamex9/JktIFuNI652JypXeFALW1KzLbOaKPLtkYKouiS5vesUZxbKE+TMw1RUoTPfPO0HTtA823hsLgl9kwXJAAzeBUdIhMxzNxWWgdTzYnLp9UgJax+WgRI4nz3gnRvoZ1lf1CKtvFvmafmyi+AG1ic9Dp+1+hY92F7CM37PheSQxY7Nli6DIzgpmFIcwZxshGyeUEQ4ad4GKng6EfyhEXTGVvx6s4XzQAV0s5HYkHlVNqKFW60rojlVeyCTVuVF5JdQrVuOBGRTfUnemL/dv6ITTQDp9+YAR3Jw0Yy7QILAhQOUzAjLs+jakxS7bSnNPB6MNcpg9DsqOcsNaKwG/u2y6o5dAPem/F4BjPJ1t1LC/S7D5I/NIN7vReMFyyXVL10HOjmnOeccwfp70xIFvGNqu7rTO+ffkdJI71xj56d8r8U1AXlIlLIdm4TPUhi+fIrOe6N4jqTyFaF58VS8X67wrxuRdDScFZuJC0AbfLLqpjLOlfs41iaqBbUhxYfW0xduYkIiVkJtb4MnRNwoqFv2LN4gnICJiCXAavUAV4Rc/G1ti52Jk4H4VLFmLX0kVikmyGMCV4nSDoOpUajDPpoSJoviiNc3mFoJjWz2WHozQ3WoBXRUE8zuXFKcArliCLYCsriaAriaArgRSLiswYVKaHo5LA69zqRShduQAVy0lJ81DO3Y2RngRc01ASNU2AWGmM15MNXivHzcGZhctwKSANl/kFIODiJHiX/XgoMA8v5sR4iqHHfiqjk3iOLjEaRkVidJFi/72Oa3Ysv2w7Z0XiFY8ekMs4QaYUqyB5hKQAUREkas5dd6bQo5ZceycnaLz2NnTHTkUnv0Q8S3D4TCQZu5h0MlgpBFjZJEVWdIIwIc6K3iSZZxZBWA5ak9FrQ2oXlQlt/3hojZuIDq8QzNlbQ1dAl9Igm4lAWnO5OSw5waixGUEhFywlHNxFwvMl3bskqYDKZBwwrQV3Dx1894MNEpcOwra9g1F4pDsKD/fA9gM8ZNyF4MuV5K7IXM1ztnUlaCL4ehiia+3cYYXzp9nIsuEl6ConSGqSRuBhiVMbcJoDXnI6AgY92l5jhdu1zrhe1QMn9/RA0FwrvNy3ExmujjCScxoNhlrJMyjiShi86BmaERS7GxoSeFnj2L8UvE4SeHl3NMWHDtoEXgQyPCE8g00DSD054pQsDHiXFOlZeGQwg9epSX3w4wAZzAw1Ya9vhM+0TbFaywVFz3ZFGcFXuQAvRwFalS3p9yEAO/Wsk5jImKFLTMOi+mwIkFj38zvyMXzd5lI9t2EaGAF0riROCdAUvHrryUW3IZdzHp3G4nLNdohndDAy0YWGoyM6vf0JdKcsgm4QwVbEZjwbsQltyIa05PQosWxTpInklWpBdofVYItEAuFGKfc3OeZ+xKOHycZpEnjpNoAXwRXZFVORD85MZDI3NTOEKUMP2U+5gT4cbTXw1RAZVid2R/mxQbhW2R/Xz3vgZp01bld1kcqkENsATk3CI1ntcKvSRiFqmPFx1fYil9yNGlf8ScuKU72QnOiGrz+Qw8VSE2b6+qKhLDw9FmTn+D5MlT0UlmRTTWFtrI/fXrNGuVdPXJ7CA5zUv3dPkkSKo+lOqPbqhbCPneFk3In+FgYv9sY3BS9LAi9zIx5IZoBuXezx0+sfI2OyD0r816A+gEd2EigFZuF8QCapacJgTvHB6TdUpUzJwZLSp3BqDqleFkmB/dJQl7oDt+uvCai6X/C6fesGrtfX4eiOtchM8MEKv2kEXBOxYv5vWLlwApJ9fkO6/2TkcBqJkGlYH+6FzVEzsTVmNnbEz8WuhPnYk7gA+5IWYv/SxThC0HVspZ/weJ0gnU7jdBJBOJ0STNAVhnNZEQRepJxIlOXHoILgq5zgqzQ3kbYlEmgRdOUsFVKCVyUBWXV6JIFXEMpTfFG+ahHKl81HRcJclNO9nIv0JujyJgibgwq6JxbzjYJznjzwqiNK5olL6/1SccGX6JvWeWSLlNuFhxXzKBROQNiYA0eZF0f68Un8IjS8DEopjlPuaxAPW27cz+D1e0guds2KwCvdekBmpAQvNiJkzNnwsTGkl5pjBzQtzdGhz2BoDP8ZGgEx6BCVilbR+WgZuQGtIwpoPZ2MYCoZJzKCdxgsCbQ4zUELAq8WMZloE5lNohYqnd8iaiNaUWuybUwytH0joPXDWHTsNQA6BFecS8ecAMyYAICDIi1lFjAjADPiVh216Bog6w6xMeduMx75ZEbwyC54Ixga6sPaWgMffWaK8CW9sPXAS9hzsJ+YBmTnQUdsP+hM4OUmzc/GwMXgpZzfct+jBC8ytDwXYHlzaHoYUgAXGXDxudyVWmeuuHXOkUSGvJRhzA03qvphZ74Hhn9pDGtzLciN9OmZ0bOk94C7IEWwMIMXGTx3AyPM07TB0bZUWXNF+y8CL84JJMCrE4OXDjaNccflGV2FV0md0X/cYg8Xg5cyLx5/rmeP16Te+J7ASy7Xpt/EFI4GxhiiZYlVnZxxtANP7cIjwxxR9LQDwZYKZDEQ3QO8mmy7i+4HvPh7pPdCui5nHpcmRnZFBYFXBoFXLz0Z9Kgs8zvGFaalnLvM5NCn8qtnYolOfV5GR2rkaUYsR7skTplSQPZiA9mU9QRYeRJkcdoUVehiW8NAdR/g1eSYvxJfQwW89Ai8TAhoOPUE2xxTU3MqLxYksjlm5pAGNGnhlUF6SPBzRs3x3rh93g03q+xwo9IBN3m0aqU5lb3OQBmXQS6jVmQP6HMFAVmlLe1vFHuvOV3JrQoCNIazak4rQuW5dgDKDz2HyPn2eKWPNswNNaTvNieR7WaPv/Dy831R48lCpodvBpni9LQeuDzVkd4r1RHoT6Z4VPvVafS+Tu2OuW9Yw0bWiaCXG4YqNp/eIdElLTOEtaExPug+CImjvVAUlCw8U2Jy8UXpqF9Mda1vOs5TXdiYY04SOycYsJo7LJT1KB9bS/V0HYFXPV2j3icdNQFpuLLjBHBDGrfIHYx/9Y8z2d+4fhmlh3dj44oorA6ZhYR5vyJx9s9YNvcXgq9fkLx4ggCvXIKuAtK6sOkEXjOwLWYWdsbNRmEcwRdpb+J8HCT4OrrcFydW+QvoYp0h4GJvF3czlmZHopSAqyQrHEUcx5Ubg+oNSajZsAwVBaT8JajMI+UuJS1BRW48AVgMqrJJ6RGoSA5EZbIvKlYuQtmSeShLmINyuo/yOAYuBrGFqExcjJplfk82eF0MkCaNFcAVkIo60nn6AaXkehJ9K/PfiJdDSEHaStGLowSzJqIXo+k2hjie6oPpXvKiMXz9EZyLPTMi8aoHgZeKx4vTMVjQi2xBoMOjZzStrNDxrfeh5+kPnZB0tGrwXJHxIoPUggxRC5ENnaUwUCoGiw1cy6g8tIrKR2tab00gJi15Wx6dm0/n5InzWlMLVjMiBXpT5qLTK6+hU2dLiHQKZpzoklpvwotFBk54r5oVPFWp7JdTK5RHPRkat0OvvtqYNdsNG7a+gr1HnyPYIgDa70YiwNrvSsDFXi4GLg9SN2wTXq5Gb9cOnm6JJQCKuw1Vgaobtu8lNdmmbh+dx9+5owvOn3ZSgBcbXm7tPiqvF0t5bZ56hsV5p6hVTctbnH+KWtOcGLTqSD/4TLZFN1stGOlzLiPJayi6U+h58vvhbsAxXrYCvP49Hi8GDWl4+gkCL89OJhJ4/UTg5S3l+VJn9B+3mni8aMmzOlye1g2nJ/fEtwOMCZC1qVyYUgPFArYGJvhI2xiJ2nY43bYrqlq6imH4p9pyl6NjQ5ejmPvuXuDFcNZw7N1/W4Yt1c/Kd4HXleedI/DiZXkrO9pO30ngpfR49dKTw4DKKQM+2xpLgnoOJWhHUNP27fegNSsAOtFpeJZz1PGMDWRrWkaRvSG7ogQvVTVMl6W0P0p7pMYmqX5WFV9brKueo7yGAry0BHhZUbnQp/IgeYQ5B5zMzIyAwAIGBgSRplr44UsT7F7Xh6CpN4GSg/BcibxsouxRo6vcmsTgpfR405K9W5z3TZ0tELnhFOtchoUnW2q83arqje35PTDsUzm6mGhCLjOle6H3g+0nQYpIQ8Hl2MgQ7/Qww95fegkv0sWGbvInV5emMHg54dTkHvhpkBn9DWSbOG+aKYvfH4Z3Y/CUTXZmlhj/xqcihvlSaI6YOYBzx0mOC6pjlbMIKOpPVcdFA2QpPjetRyUpc+RdIei65JOGCno//iiqFkClEtnVIHX/buA66mqKsS0zCWv8PZE45xfEzRiPOO+xSJozDkvnjsPqhb8gg8Arj6BrbZgn1oUTeEV6Y3v0LOyKn4M9CfOwmz1fsbOwP3EejhF4nV4TiDPJBFwpITibGoKSjHCUE3SVZYejJDMUZzlgPjdaeLqqNixB9fqlqFq7FNUFSajOT0B1XgJqCLqqc6JRlRWJ8vQQlKcGoXyVLypX+KBy2WJULCXIIlUkLUAZqWKpDyoIuCqXB6JmdciTDV7nA+lH50lU+YWgH5Fn7xeZhcXLceePLr0U3H3I4q5EVlMqZ0+ZpObdjLwtW7GUzmda55w/ewm8XunWU6QVUMYGcAVrYs4z45tB09YeWkO+gY5/HNrFZ6NNFLU4hSFSwpcEYHdIabBYZORaRCmMIy+5W4DOa0mgJi0Z3BTXIWPKQKYVkQ7D+RFo/+HXaOfgAANzTnmgJyp+0/sZQizAy0hIjFY0aY/X35Yhbml/7DrwIvYe6tcAWzsIgiQRFB2gpehe9BBdjttFFyN7uxiaaP2hgZdrI3hVchcDg5eKgf0nxBWAaE0TeHEOKTLgvI4LrrhS0g9x/q7o49qJoFyb3g0OgGbJRMwEg9d8DTsc+1eBF9+jBF7HniHw0jDFBw66Co8Xz/+pmiT4ydGdXY0EXtPdcXpKD3w70ATG1Ghib6QZlwtqZNgb6OMTgq/VWq4EXx4ob+MqYrvOkvg3Kn7aESVP03PgZ6H6fBTgpewivCt4NdvXsJ3U/DzJE8bg5UjviQ1tZ/ByEeDFHq+GGC8qs9w9JiPbo2vlCI0PvkTHgAg8k0jQFZ2J1tQw4+TAHB/aIorsBgNYM+hiu/K3wau5reJ9ynXVc5VSgJf2sF+g38USPCsFd4+yzTS2MKYGHsnIAPZdOsD7VztUH3gBqOtFZcsKNwmyboqyR2WMl6LME1yVK6BLfHYlcUNMpZyqioFMxIPysez54m0Mb1a0pG0Xu+PU/t6YOt4CTp21YCLjwHsjer5UbglSOM2FqZEMgxwMkTOiK+q9qLHxRHc1SnGOF6e4iHd+x/geeN/NUPTQGBHoci+ImKmAwFduYAg3CxvM+Ww4jgWsxOUQgi6q5xocEcLp0Hzqpsb69m5SrYeluljRa0TXrvNNQ3XyVty8+IcAKjHnNS/VSPXftT/rcahwLVKi5iJu1mhETRslFOM5CgmzfiLw+gmrF/2M9IBJoquxIHQ61oZOw+ZwT2yPmoHCuNkEXnOxN2k+9hF0HeRM86v8CLqCcCYlkKArWBqlmB4uRimWZDCEhaAsJwJV+TEoJ/iqWkeQtT4JlQxh+XGoyotBdS57uaJQScBWQZBWkRFM4BWASgKvarp+3Uo/1JJqaJ23ldN62UravzoQVWtCUJUc/mSD1yWCLtZFUj29ECyOv1IFL1Upp4LgzNTCxSnU2Pcsiaed4PgwPkZ1u3JKCuW+5uDVSwFeUmwFt+AMzQzRycEZmt+MglboMjwdn0OGTwKlBkhSNXQNUhgoFUMmic7hiZjJcD3FAa3RLDaYZOiU5yivKVq2uWjHAOa3Ah0+H4729k4isJ5jzkxNqYIRU3Q093gpPhN0cQuIvWI8GMDMshM++9oMa7IHYs+xvig82INgSpr0VkhAl8KrxV2MQgRJBF1CArwIxLirUQFeO5QA1QBWLN5ParJN3b5mHq9/HLzouxTiDOsSeJEqXEU3xk025LUO+KO8H5aGOMHdvROMjKkFbWIgDJwAL30TzNf8l4NXJyV4dcVlb57GqqvC0KurAB6f7gpe1PofNpDedbkulQmuVM1EubAkELAzlOMjXTMkaTnhRNtuKCP4KqG/n6GolLsgSXfzeCnhSRWgHgV4KWO8ZPROCfAiu9PR1gY6Q76CgU8Snonlqa7IJnAMVywDURYBE4OXBEfNwUvM2MBStTtKu6K6jXUPj1cTNdglhRi86B4awYun/KL755hTcw7m1oWDXTv4zrVDzen+QI0HbpXZE3TZkmwIvJReLPZs8XRT9LmMPV+SB7qxfKqWV1XxeSRxjOI8XmfbUUrlmT1n511Rcaon5kztAme7DjCUsz20gEjwSvbTQiaHq6kGgj4wx0WvHvRuPZme3ka5K+6xO9Z844qeltrgpNQc5ytycjF4yYzQy9QGfp+NRkkwdy1m4YJvKtWdCuhiPSTwErNDUP3JPVZVdL36LUdx+09CK/7/PcBLNcyrtvQ01q6KQtyCnxHu9T3CJ/+IsEk/CMV6jcSSuWMIvMYj3X8isoOmiBivtaFTsYG0heBrJ8HXrhjJ87U/aR4OLVtI4OWLk6RTnCiV4Ks4LUQkRj2bSdCVGYrSbAKp3HCU54ShklS7LhY1a2NQmUeglRuFCoKyypxIVGRFoJygi1UmwMsflXTNmjUBOL8mEHWkGlJlcgCqCPCq0sJQnRYuuiSrMqKecPCiH1D8qNyFqPhBm//gqmqYYkK5rvzcROzRouU99zHgSeD1Z3Auds+MwmsevWEk55aR5Io2kxlAx9oGul+Mgk5YMlomsEHLpNZmJoFXJhkkAigGKXWGSmxvvo+NIW3jcxnaxOdmBrJBfByJDFwLauU+E5cLncCV0PiYALCLMwEAt3LMCBJ5uLkqeBmRpFgLzjfFfwuP0jQn6Pp2hAVyNg7EriO9sfOQI4GPiwRC+1wVagZQSghTdC9KxyrXpe5GCbyaq/GYvxRde+d2a5w/xV2Nj8njRRLT27DY+8UeL56ahoN5K6hSqHHEn6W9EbLYCU7W7QnOdcQzN5Nbwl3PnMCrM461o4qWK12qbP9N4HVcCV6O+tg22gW/e7qiZjqDF09XJekiz1XKwcekC2rE27klfkGNePvd96lck+dHVa4rtqvuO6+YP5XnUVXOpcr3Vu/ljjOTuuHHflT5iDABapAQePGoOtHtRZ87ywzxgY4cyzQdcIR+p+I2dlLQfSsSPQfugixpo/JsFODFv2WDVJ5dE91tn8p5SmA715qnpOHnbi0ykZe2dEZFKwKv9k7oq0v3LTcRMK9t2RntPhoCbf8EdIzZQDDFsVxse9gmcAONbQdLnd14xBLgxffC4JUD7e9/hb41p5OQ8mhxT4G+sT6srdpinqclLpztS7UrlycqSwRHt1mKsiaVPQIuZcxlw8AX3iZ1M6qW0SaiciqkBC9xrkLsOSu1I9Cj76mzQ8WJrvCcaAarzjowkXWm++R3g8ovvRcWBjoYNcgEZ6f0wCWCePXA87jEkMX3pFRX1FPZrJzSC3Nfs4KloSYMxAACEsGkLv0G9uaWWPzJSJT5rcGlYJ6aSorh4u5EqQ6V4qYbYqCFlPv+vkS9TXVoRWQO/jhVpaArQitVulL5x7uVEwb9fvkiDmzIwprAmYiZOQbBk75FwPgvEfTL1wib+B2ipw1D0qwRWL1wLFJ9fkWm32/IDZyM/OCp2EgAtiV0GraHT0chw1f0TOyNm4UDiXNxeMk8HFu2gOBrMU7zfIvJBGCcDDU7BKUEVqUEVhUEXOVZQQRYwahdG4XaghhU5zN4cboJ2pdNYEbgVZHNx3I3JUEagRsDVnVyMGqSQ4SqSJUpoajOiER1VgyqMqNRScvKzLgnG7xUCfp+wOvhSoIvCbyi8Vr3PgQpBF7s6pebQbOzFbQ+HApDv6V4lidhFgYng6QYnXhX48fbGcpYd9uveoxSqtdrdu3YTDwdlwWDRUnQevtz6JjbEyRyLAXHVCihi8UQJoEXB9MbGctgatkB3/xoidxNg7H7SC9wOogdPFpRgFdzb9U/LAFeNo8dvJqrIX5EiAx8HVX0pwfBc4wVLEzbQi7XI8PdmcDL4l8NXkqP1xB7HewZ7YhrXi447+mBK9NcSK64PJ3liEuejrjIU2PxNFiKpVIXPZ1wkafP8qRnROKlUrz9rvv4PMU1zns1v2bjOu8T+72dFJLWL3qRvF1RNLUbRvSTC/DiLjpj9nhxTiPhQZJG2jkY6OFjbX0kalrj+LOO9Pc7KrxdjR6vipYMZU449YwLgZgixush6u7g5Yy+eiYwIZtjYGKBDs+9Aq35IWgfm4c2HDwfy6Ol2cNFUrUJj0NKbxrpafqs/QOBl01nGBvzBPKGMBLe4Pb4ZaQ5qo4PJuhyBcqsqEwzJKmWqeZigFK3/W7i6ymv2fxcnrTdAbdKCfg4buyCI84eHohRwyxgKdeie+VRllR+5YaQ6xvgOTsZcka44dLM7gQ36gDocYnBixtBjWLP3J7xvfGRGzUyjHTAaY541DvHA3Kqo1FvfoxjvstxkUcq+qZJgfO+KmDlm03L5uClWifevzjmuoa+p9onlSBkK25cuMpsdV/gdevGNZw+sg/Z8YFImP0zQid/j8Vjh2LBiI+xePSnCP7lS0RM/hrxXsOwct4opCwcj/TFvyLLdyJy/CdjfeAkbA6ajG0hk7EjfCoKI6Zhd8R07Iv2xoH4mTiyZC6OLZ+PE2sIvlL9UZQugVdZXqSArsqsAJRn+BJoBeL8umicXxuLOgFfBE7s+cqLRhWnm+A4MIK1stxI+hyF6swoVKXRNVIjUclKo88ZMajJikd1dgKqcpJQnbeUtPzfBV7qfuBHJ+nl4+D63TOi8Ur3fgQz3Geuj45mlnjmxTegsTgEzxDNt4zYSIaPuwUzqMWZpWh1Kg0SGaI7vFdKuFJ+VhVvVwdddzuexd+ZQcY4FTpzg6HZ93XoGZuLqR44cFSqZBi2eJ2DwDlmhAyLSSd8PNQMWesGY+/RXtjJwCViuu42OpG23TU+6xHoCfF4/bXIyNP9ndreE5++qwdj/Y7CO+Gmb4b5Gg4EXv/erkavTib4yF4f68f0QvnM53DK8wWUTB9Mek4sS6f3xbnpfWi9D4o9++AsiZdKldD+kun9UEw660lLluIzb7/7Pj7vbtekpcq+s559UexF53mTeEkqndYXFZ4DcGTycxjWz1LEu3Drn7Oji2SSijLBiTs5JYODoQ4+0pZjVUcXnH3anZ6BPf1m9vQ8+FlIqSYYvE4++wjBqyVBXktbgi6CP5HTywVZ7Z3QR98EOvQ+dXLvCc2J89CBRzxTeW9JjS3uOuRYLgavpjZB1d78Q7oDvCZA37ozPWsOXDeEoawDPnxfhuM7CbpqeuF2BUMXx16pK1OPStKox9tlzrS0kbxn5/tg/4Y+ePdVHRjKO0BmrAszIxMYyWToYqwNz7cIhr174hI1NFTh5/GmVWkKXhdI1V79Ef6ZG5wt2sNEpiV6ZXgScZ4H853eg7F1TiQucUwX1W8SeKUL8GqoWx8ieLG3qzIoEyUBqbiw8RBuX5dSpt4LvJSbr9RVYmP6Cixd7InIaSPhM/4LzB/1MeYO/wjzhn8I3zGfIPjXoYic8hUSZ/yAlXNHI3n+OKQt/BmZi35F3qLxWO/zM7YGTMD2oN+wO2wy9hOAHYn1woll83Bq9SKcWLUIZwi6irNCUMJB9ezFEp6rAAKnhShLm09gFYC6tVG4sD6OlrGoJdWsjSMlojY/CVV5iSjPS0Bpfhwq8uJQnROPisxYlKUTkBFwVWTEoTyTg/EJtvKXoTJ/OSryV6CyYOW/B7zU/biPVtLLd1WMamTw6k+wogc9c10869oNuhMXoW1cBp6KJOCK4GHbZADJIHLyU15vNEi8rpSKkRJSApWq0WwOXSzVc+6UCMqPou+OT6d7SofOT95o5+QKHRMjCbSU3i4xybO1aD3z3GYvvyzHytTnsftwLxQecCTwcibo4i7CHiR1gMXg9Te6Cv8rcYyX+78DvETQrwVVJt2QucQDPZ15iiF9uBoYY+6/NLi+VNHV6K1lgT4WRvhugA0mvWSHn19ywK8v2ZJsaN0Ov75ojV9esBH6+UXbO/TLCyw6j/WiQorPvP3u+6Rz+Rrj1V5Tuc9G6Ge+n5cb9evzNpjwvB1GP+eEAfamwuvCXV0SeEmNDy4TDF4cB8lxSDZUQX2iY4lVGs443paeQxtOsuogUk0Ui0B7R5SLVA8kNc/tvxHHeJ0juJPAiz4TeHFS1az2juihb4R2Vp2h8dmPaB+RjqdiC9AqNhMtSCL+U9gIFVuijLVqZifUi2PC6FpCUmyY+uPuQ3eA12+Sx4ugy8BQH909OiJzlTtQ3ZfKC8FPuSXJTkhtuXoUEl2Q3K3JXZBcbkmVtF7TFSvi7ODmqgWZPidT5UEMRiJu8z+u+lg32l3MgcsJgTmOkOGHU5bcCUT/lBi83ESai3q+J6/uOPRbf3ze15TqKU0xVZIFgaOpoSG6WdsgYaw3zgdn4QqBFYfTcKqHOhXwkupYAi/fhwhegRkojsrC78dLBVCxR+tu4CVNF3QbN/64iCM712F58DxEeo2D3/ivMfvHD+H1zVvw/vYdzPn+PSwa+RECxg9B2KShiJ32DZbOJPiaMxLJc8cgbf5PyF/4Ezb4jMNm/5+xLeBX7AmfgiNxM3Fq2XycXr1YAFdRWjDOZYWLnF3FBF1nCcDKMvxRlrIAZWvmoiJ9ASqy/QmwInBxQzzOr0sg8Ion6IpH9Toe5biSRCC1bjnK1i5FeUESQVUSKjm3V3YcyjJjUJoRS9fg0ZB0bMEqlBN0lRF8lT/p4KXuB/3nJL18nMF+F3c1dmOPlwE6WFtA69Nh0A/KIOPHBocMFqkVx3fF8CiiPLRgGOPg1jtaoarifapwpfr5XuepE0NdpuhybBGbB83glej00efQMaPWprxx5KKxMRlBmSNkBlQY3TURHtEPuw89R7ClDJznbkYewdgNO/Z6iCD5JqMMG6QKSA9bfH2OKXMh8OJRjZzHqzG4XhhqdQb1MUrEpZTZ4HaVK+rPPAfP8Xb03DVhr6eH2ZpmONru35VAtRG8XDBTpzOsjWQwNtCFuXYHmOh0hIl+O5gatIOJQXvI9TtArqchSVfz8Yi+21i/k5DcQJIRbTPSJQDW43n7pASeUgNEMSKZwYtkSjDGQd9Kj7CNgQwfasmRpGmH08+6oZIgq+gZB5xsa0cgZo8q9ko9gt+xOXiVcBLVNk7IaucAFwM5WvcbAO050WgVtw4t4taK/IBNuxYZuMh2NIg/38OOKOEshuxYdCqejkxBq8g0BcSpHPd3JK6nBK9caH8/CXo2VpAZ60Au18DUCRa4UsKZ56k8lzL0sLeL47oYftj7dI+4rYcmBi9echekA1DmJuwKai1Re7Ybfv7REl1k2jCjd8bYTJ/gSxdd5FrwfN0ap736od6zKy5zHCLBT42nBEEXHtOIR4bA36c40P04oMK7NyI+dYK7haYYoc6NbDMjUyqn+hj35rso9l2Ny4EFVKflEGQpUiaJOk7FucEerzvASzrm/sXXbQyqL1+9EddrlXMzElwJ8GokL95269YtKUP9zWuoOLMH6XF+iJzxM/x/+Q7zRgyB93fvYsoXr2H6l29g5jdvY/6P7yFw/KfC45Xg+S2WEXitnj0CKfNGIX3BKKxdPAZb/H/B9tBJ2B0xFftjvXFkyXycXOmLE6v9cCI5EEXp4SjOiiSFoSgzCGcz/VCStgjFa+ahPH0RqjN9UJXhi7q8cFxcn0jgtQS1DFzrl6Ji4wqUbiDg2rAC5RtWonLjSlSsJwgjAKvMp/15SSjnHF+57BVjQFtNUEbHrVuD6o0pdHzKvwu8lEHwzbc/GvELlyGmENo1KwZvePSDDgFLuz4DoDsrEO0jGXbYSGWILkZp6DZBV1SuArqoJXlPgOJ9fL46NT+Pv4uluk0pPlaSMMRk9J6JzYaelw803PvASGZCFY0EXnJjzp1jis5W7fHrJHts2/McCg+wd6sndjJsMXyJ7kZOCcHgRdDVpGtRTZD9I5EioP+uoxqVxvPJEMd83ahwFuK5Irdl9sHgXjqw0WqPWZqWBF7/zq5G9njN0raEgxEnwFQMsydAMbIwhMzCiMTJJ+XgPEE8WKNx9oN/XqYiI7qUlNOYJKdtLGNxb+zhUsAVqTl4KcVQxl3EDvr6+ETTGMvZ89XeHaVPc/ejA4oVcV8ccM8Z7tU9uweVBF7OBLwEeLQ819KN3hlHZLS3g625DZ4dNhrtIpMh0syQnWkZw6MZVWyCAC2yHc3hq8FONFODVywd7RJz0CkhG60JvNiO3Wl/7lPiHnjJ6SRyoSXAyxr6BOcvDNTEjvW9CHD6EHRxNx93+VFjpYzgRwTDK8HrnyzbDF9UZnlZaQnUOWFThgee761NjVMdehf0YMqDAozkGGyrh5Xfe6DGqy+BjjSClsGLl48LvM6zt2uKE2o9e2L9uD740E0fZobaIl0HT4ptZmiE/vZOyJg4n+ox7mIk6BLdiTx6Xxp5qKxTJT2MrkbpXO7GrPRPRd2G/cB1jtySIKv5RNhK8OLNly/WYmtmAhIWTEDIb99jwchPMeO79wm6Xsfkz1/FNFrO/PotLPjxfQSMG4LISV8hfhqB14wfkDxnJEHXaGQtHo11i38i8BqPneGTsC/GEwfivHEocTaOL1uAEysX4eQqHzGy8TQB2JkUPxSlLUZx+kIUrV6AsnQ/nM8LQ01WICpTfVCXG6YAr6WoWb8M1ZtWoHLzSpRuXEbgRfDF0LV5NcHUKlSsW0EARqJlFS8LlqM8n7YzeJGqN6WhZks6gdu/DLz4ZfmnwetyaAEKCbxe79YHGjJz6AwdgY4Ra9BCeLsYkiSJGC8hBiCGsX8KvFh8Dndx5gvDzBnuNUNWQnPIV9A17wyezkYkfqWKyNBIC6+/Y4iMtQOw41A3AVw7OeP8fu5mdCMI605LxYjEvw1e3A3JUvWMPUj35F+B15MlHu14rdoe1znovsoGvxcPxJTRneGs0w4zNWwIvFz/teA1W8cCroZa0rRYZlKKEpmFCWTmJpCLCYd5dCDnjXucImAy5QmXJfhiCGOIUnq4lMClCl5i/lI+VwW8eDtfy1LGni85PtAzRYI2PYe2EnwxdFVy4Ds9G/4dlVL3DP+uJPByoWtzYL0LKp7iGC8HpLS3hbV7f7SbF47WsSkilrMVN+5EQmVVm8DQQ3ZAVfeyPwKQaH9EOvRWbYRx8hY8K0BNqWbH/6XonGbgpfnDZGhZdaFnSuVgsiWuVA7GrcpuuF3q2gheItXDP+nxai4F6DH8VXdBfXEPTBxrQdClDTMDTitB7zq9W6ZGOvi2lxwHfu2Fq14euEjgI3m83B4teHF35nQXSU32uYncYhendcWxSf0x4XkL2JFtl8nJxlO5NOJGkqEufn7lA5xbvFrMnyh5tLIJwLJxmerRywRezVMqXXpI4FXnk4rqsExcOVIsehbF9D9qwEv6R/B18waO7i/EUv9pCJv6PfzGfo45P3yI6QRaDF2sqV+8hlnfvoVFwz9A4FgCr9++FOC1nMFr9khkzB+NnEU/YS2B10bfsdgaPB6F4ROwJ3IS9kZNxr7oqdgfMw0HY71wMN4Lp1bMR0myD4qT56JozRycS/FHXX40zvMIxgyO9VKA17oE1K1fKhKpVm9egeqtq1BOAFbKnq9NK1G+dQ3KN9M2grDKLcm0XIOKDaT1JIKs8vXJKFtPcLYpVXi7Sgr+RV2NDekfVLb9Iwpfi0LuanTvho7uvaA3NZgMFBm1OFUjxbER7OlijxeDl9LosZobKFU1vUZTqTtejTgmI4q/j8CLvl+0iAkK28ekQXfqPGi5ecBEbiA8E+yCtrfvBP+Qnig81IfARjlykbsXnUXXngRaCnASwPQX0CSO4eP5Wgxq3WmpACexv4fimk6N2+5LdM27JVB9wuDrNrWYb1Q54hZBFzhguLYbspc64xU7Dczs0Plf7fGarU3gZaQpwERuTmBjLoecwEtubkogxpMNM7DICXoej6RZAhi82BtHIjCUIErK1C0TmbsZvlTTqihE4NV8mwA5Y2lQSmeZDB/qmGKZliOOdiAwepqD7e0VqSY4wSpPOaR8ZgxPdz7L+5WUpsKV1jnAnsCrBceR2WJFR2c4vjMcrcLYG8VhDdSou2sc1t+zIzwQqGVYOiyTt6Jbzh50jCr4e9MDqUoJXdFSXrFWtK3D8Mlob26O/t01UJjdDajrgRtUhm+VcXyXsvyw16lpeXpsYvCr6Ya1K3ugr4suTAm+TU0MxfvAIRtOxh0w8zVjFPM0Qp5ScHvtdHeRN64pFD1kCfByhpQyxUXAVt00D1ya3h0V0/sh5AN7dDfrACNDnoOSY3qNYUjvrrOlFZJ+mIqLPOciA5ECvNirpXRisFTX1daBf0sSeNX6pKBm+UZcq7moyCJxD/C6fQN1ZaeRmRiMiBmj4T/haywc/SlmfP8+pnz1huhmnPr5K5j+xauYLcDrfQKvTwR4JU4h8PL8AWtmjkDqHIKvuaOQO38U1i4aiQ2+I7HJfxQ2+Y3GZr9R2B44FrtDJuAAAdixpTNxLnkRKpIXo3jNXJSkLkR1TowYwVidF4yytMWoTPdHTXYIzhfEiG7GavZ4EXjVbCPQIvA6t345yjavQXVhOsq3rEEpfa7cTJBF0HVu3WpUEGiVE2iVEoAxbFVskLoZy9at+l+M171FL2jYegKvGDzn3h0d3ngXugEr8SwHonKi0wbDQy3Phi5GSU2M0iOU6ndKSRJpne7tmdgM6PrGQ/PV92BAhkPGlZC8Iz4aYoq1m1/GngM9FeClhCRVMUipgyF1ouP3O5DsSZz/iwCOYUx0Vaos//Z1GbzcsHM7gdcTP6rRnuDLkQy3Na1zy5kq0wN98NMrBpjdTo4jbf+9ebxma1vCkQy63NgYMqqEjE0MCGQ4Dxx7jei9IsgRSRofg/i7eckeN1WJmEYOpjc2giHBGOcxag5Yfyn624xlcjjocoZ7OZZo2uPks1JQPQfdVxAgKX9LTjVRxKkmeHLtB+2CZOhSgJeYLLuFC0pa22Cpfm90HbOQyjo36rhxpQgpeAjiBmLL0HQ4pm7FywV7oM3QFKn+2L9UA3itp2UuWtN6h+ETodXFFCO+kOPymQFUhh0IvGzB029xY0UqO+zxejLg6zYnXq1yQ9Wh5/HN+wTrRjx3Lecgk8FCwJcuupl3wuKPnFHi2Q9XPDlpqfMjDLJnuHMXcFc73U2x9EDd1G7iu6u9+iLhy254zloX5oba9M5L98nd5YYGBni9R39snxGBi8FZqPPlLPI8Mwt7vNirpRLb9VDFgJeGKr9U1BXsxe3rPONiYzdjc/C6TVh268967F2fivj5ExAw5XssGPcFZv/4MaZ98w6mfPk6QReB19BX4CnA600sHvEugsazx+sLxE/8CkumMnwNwypvArAZ3yN95vfImvUtsmZ/hZw5XyF3zjdYN/8HbPcfi2PRnji3ehFKUnxRsoaga+UCgi4fVBVEiimBagqiUZ7pQ+C1CLVZwajKCEBNXgRq1yeIORurN69G9TaCq40rUEKgVcrdjDsIvDatQilPK0TgVbUxFaUEXuUEXOzt4vXivOUoyV+J8nVr/gdef60sXA1eRy9vHPr2fB5tv/kBnaJS0DaCE6UqwStPIRUj9A9KFbxaKcGLWrKtSB0j0qHx7ThoWlpTJaQDO/tn4B/aDTsODsDufT2wTS14/R04IglPGQOXEy0dsGM/e7YYuFh8Lf4OOk54wlS7Le9DqukknuCuRtYt0V3Cw+MJwModcP1cT4SMsYCflgxHn5Eq11ICr//GK/JPSQleJ552wSztznDSN4IVwZetUUfYGpJkWqJbw85QC1bGWuhsIi2F5AopP6vqEe3j4GdVWcs7wdqoA7rINGAu0xFeC7Vw9Rcy40rMyAi2eob4QNMUy9s74czTbihrw6kmFOBFvymnmjirAK9zDwxeSo8XJ291IfByR1FLByzv8h+4eEUQzEjxoy25rDezAQ+mbDESukVoBrpn7sBn2/bDIIG20/UfyJ41Aa88PBubi07f/woTRxnCFlsQ0HQn4LLCzTJrCbwqWZK3+EkBr1si2N8ef5T1g88cO1iZGUBmbAozE54fU49gnBoZchN0tZYh6CNXlHr2Ep6vC49sAm26NoFXnYAuCbyqPT1QM6MHqmf2xoqvnPGyA+ccM4CFiQUsTUxInODbWEx59NPrH+NMwGpcCKK6jMCrsTtRqt8ePnSxCLx80lAdloX6A0ViKCN7u1TVFL1uoKbkGNIiFyJ8yg/wn/AN5o8ZipnffyC6Gad99Qamc2D956/C++vXMOc7Aq8f30Xw2I8R/vOniP11KOInDEXSpC+wbMqXWDHlC6yePBTJk4dgzeSPkDZ9CPJmfY0tPqOxL2wizsTNQMmy+Ti7YiFOLV+AM6t9UJFP0LUxAZXreRLsSAKzuahO98X5nHBUpRF4ZYegZn00arcsR+32TFRvTxexXSXrl+HcJgKsbakCvIrz4lGxfiWqNqUQZBGUFawkyFqNcwUrcCY7ifYvo+0raLn0f+B1L9UTeN0IJPDyjESvl9/Ds5Nn4um4TLSJ5HnQODu9MvbqXvFXj1aq4CWNAatFAABkwUlEQVSltGDwolYxLZ+JL0CnST7o4NwTBoad8N77hsje0B+FRziYnuFGFbaUagY/dxXHgxF0kXbsJYjb04/EcNUdW/e6Y8suD2zb1xNbDzCQudAxPWnf/YKX4l5EOol/g8eL47zIaPP0JuV0r2W0rcod64McEEuV95E2PBWMBF5PtMeL7k9a58pfAV4a5njJ3BA/v+yE+e87Ys7b9pj9ti3mvOWAOW/SZ1rOfZP0hkK8rvpZVY9g3xzFPl7yvcwWsiPZ0H3aYRIdM9hZrhjZyEClpsvxrmKvHkkmh5WejODLDMs6cV426XdkyCp6xlEE3ovuR9Idz/R+JcCL48i4K5OTp7rjLP0eSxzeht28BPAUYVJYwZ024EHE3q7WkQRL4al4Zf0eTDpwDCZJ1JgkuHuKA/fVnHNPcfgFw1f0OjGjBoNXx+9+hlsfY2zJonJbzSkcrAhueMYHnn6LQIfBi+Mi1ZSnx6Fb5V3E6OSbVa7IS3ZAV0cdkYhavDNmegqPqjnkMgN0t9TFvA8ccHpqP9R7eShmT+BuQBJ3B05VBN7fAVP3lnSOO8GcO13DDZfouvVTHWjpQJ/tcYGTAs/og8gvXPCSvRYsjDoputbNYWFsQgBmTI1sGWzNLBHw1ThURWShLkiCLmV34qMN18lAtU8KKpeuw/XqSwK8iLZwk3BLEidJZT+XiPzCtcu12Jm1HPGzxiNkwlfw/eVLLBj7GWb98D48v2HwehNeX72Omd+8gdnDOLD+XfiOfJ/A6yOE/fwJYn4dQuD1KRInfoYlk4ZiGS1XTPgIa377ECkEXlmen2H9/GHYFTQehyIm4XjEFBwOnyxyep1avhBlWWGo3pCEyo3LUUbgVZYdinMr5+B8VhCBVwgqUhagMmMxHROJ8zvW4PzOfNTuyBJdjcXrlqJsSzIqtqdJ4JUTj3P5SajYyB4uhiyCr7UEaPnLUJSTJJZiPTvxf+B1L3Hr4GZgAXZOD0GvIcPwzKI4tCCDcj/xE49FHGyrolbxa9Fhfhza938ZcpP2mDOXYWagYo5FKVnqtr8FW43aRsC2Y78Dtu5xwL5D76CoZBp2HRqKTXsHYNve/+DYqXE4UjQSGw8SiB20pnPYE6b+Wk3F98Mw6EL3epd0Ek8afFXypLwkbrlzsDAnZqx2wZkMd6Q6mOBIK44Nchbergf2iPxTYjhkiGjJ4OWKmR1M8YWdLjaP74Wq+YNQNrMfymf1QAUtK7wHiaSNdd59UevVV4z4qqZ1Fq8316PYV8Pbeb/iM98Hq86rF2pn9cURzwH4ob8JTIy0BUSJGK47AOve4kB8uVwuUk28r2WEJE17nH6mq0hwepbA69SzUuxXZUsHKfcXgbbaZ3sXCYjj4Hr+3MaWxCkrnMW8kUvs34HNfDLU8fnqy/wDqiVBV6vwbLSMWIFhO/ch5kwZHBi8Iti+rb3j+L+U8HixTaRzY/PROj4HHYaNxSvvWOLcXg9qiLBXqzF4noHryYIvngifPV7cgHLAyW2OeHWgDvQNDWFEDQ+ZhSGMaWlmxnPhGkJPpg8Hcz1MfMkK+37pjvMzeuGiZzdcUgEvJUg1h6t7SQle56d2pWu4E3A54QpB12W6bp23B45OdIXPu2bo3UULMkNdmHCuRgGGMpiLyfnl0DMyQDdrB6SMnYO6iGzUBqYL2Ho0Hi5JFwTQ8dyPBCEBKagq2IPbNxiv6H9NwOs2rt++RSx2g7jrKooObseagJmImz4KkVOHweeXoVjw0yeYO+JDzBj2DsHXm5j57ZuYT8C1cMT78Bv9EULHf4LwXz9F5G+fEXix12sIYn/5BAm0XDbxc6RO+xzZ3l+iYPY32LLoRxQGjsX+sF9xMOw3HAydgAPhE3Fi6WyUZgShOj9WxG5xPq7ygngUpwWgLMWHoCsYtVn+KE+ZjbKMuahcH03QlUbQlY/qbZkinUTJumUo35qCim2pIr6rKDsGZ3PiULZuBc7mJgkV5y8RyzPZCQ3bzmTF/w+87q0sXA/KwzbPUPT/djI6BKdJLU9hZNhAqTFAj1PNwKtFXD7aBy5Hx/+8ga49tbBsVV/sOjyAoMYD2w+6YtuBrgRQ6uDnr7V1ryu27HHG5l3uOH76N9y8eRi1F7NwuGg6SirDcePGXtReSsaGfa9g4z5L+h4bAXn8fX/9nQpPnGJUY91pRzLcLmQcudWszmg+ZlXaCvAS6+yV425HajVfLOyL9X3McVRMfCx1Mz7R4EXQJWLRWjuggsDrJIHXrPZmBF762DnWFfWz3QhoqFLxssXF6bSc1hWXaHlJTO/jhAteTjivEK+zpKl/1OxTbP9v9yl1cboT3YsT6kmXpznjyjRa93bD6akeGNHPAKZGWg3gpS6o/q/E3g5TuQwOunoYomWK5VouONauK/2enGqC53OUstxLqSb+vueLwYunKiprw+8Ke8+cUNnCCWts3oH1vIcPXuyl56SpWpHLsfjQMey6fBWDVhXgqVCe9uxBvotsIk/UzXFisQVoE5cDjR9/xOc/WKL+dF8qD9wgaSwzSvAS0PWEgJfwWleQqhxRe9QD33xsBj1DAxhaGBB00TtE4GVCMib44kEbhgTjVsaa+KqrLlZ85Y6T0wcR/Pegd9MN5z2lydqVUgdZ6qQ8vlac70bvO0GYV0+c9XwOmSN7YUx/girTZ8UUWIamPN8uv59GMCXwsuBGhQK8Brp2x5aJ/rgcmoO6gDSCogcZoXj/YqgT4OWThqoQWj9YxI4uAVoc16UKXjcZuvAnLlSextoV0UiaNQEx00cg3PN7BE36Got/GoIFIz7AvB/fFxLANeZjBI39jKDrM0T88hkiSVETPkXML0MQPe4jRI//EAkTPhFdjTlzfsT6xWOw1X8cdhNs7Y+cggOkY+zlWjoHZ1cvRHlWCCoLYgkQk1CVn4iqvFiUZQWjKNkXVTnhOJ8fgpqMhahMnYeqTF8Cr0TUbU9F1fZMlG1JEdBVzIlTtyTjHHu4aP1sbhxOZUYTZMXhtEJn8xJpGY+TGTEoyk1EcV4STtE6842Cc/4HXur0e1AutsyKwcBR89EuhAzMvwi8niLwahuRjPZvv4MPP7dAwZaBKDzYm6CmK7YfIPDa/yDgxV2MnO+rPy1fJn2I0qpEUZCAK7h2sxg3b9XS+lVc/fMI9h77hSDteRTuf4HO7UPfSeDF3ZwiYSsH3Te/Pkvh9VIFr2oGL/Z4EdQIA86A09x4PiYJ8KL74nXuZmT4qnLD1QO9sfMlSxx72lpRuT7h4EXiCr+sFYOXE063kcDrY3tTbBrbHRdnuaKaKwRPe0VFwdOVcHyLM1USHGR8p3j7P7LPk7aRePSXtGRI7I5jU3vjh/6yJuD1dz1eLD7H1NgYFkZyWBvI8Z6OMeI0HXCsLcHX084ETXYi/YPUXduYbkLdM1an0ibg5SjAt/YpR6R2eQdd5iY9OHg1dE2SPeBuRCEGJNoWvgbdV2ZjY9V5XKISO37LATwbmkL7OYyCbRwfpxCfozzvbhLH86jGdWgTmwXtUV9jvGdnXC3pLYGXSplh4JL0pJRjZeOJA+wdcPlsD/w6xhpGMgPomejCxFhHDNgwMmUZwZigS8aQQ/vlutrob6aFiYPNsXZEV5RMc0eVd1d6Jzku6++DVy01Zmq9XVDt3Q3npvXG1p/6YPZrtnjRWgsWhhowkOnDSG5I308AKAaR8ByYhtQwoPuSGUHbQB8vd++HA54R+CMoG3X+qQRGaWrrt4epSzzvI4FXXfxa3Ki4KMDrhmp8F0HXLdH3SOB1/SIObsvGcl9vJHn/jOhpwxHi+R3Cpn6HkN++hs/oTwi4PhTLwJ8+RfC4zxD+8+cEW18i5rcvEP3rUEQRdMVwd+PPHyP+10+wbMrnSPb6BrkLRmG933hsDZqAnWGTsS/GC8eS5qJolQ9K04MIsiJRvS4eFeuSCL6WoCo3BhWZwTiXshjn0gIIxmJRS+BVvmYGKlMWoCYrFNUblqFuWwoqtqxGycYVKKLzivKXiFGNJRtW4tz6FQRYsTiaGk6QFY3TWXE4mRmDU1mxOJ4ejWNpkQRk8TiVSZ9Twv8HXn+ly8E52LggCX0m+qBNOLUGuavxSQWv5iJIfDY6AxpfDMHPVJB3HhxAUuTsEhnqGXwUgfANwHPvrsdte12xc19/lFfNQP3lbFy4vBN/3CijIsWtGO63l0Inb9++iVu36nH58n5cuJiPi5eW4cjpr7CZvm8b5wvbz/nCGL7Yu6UOwBrBq5bA6zaBl8gQX9FZ4fVyIjU15o9TovXO62VkwDlHUZUr/jzQEwfeJvB6pouAGZ54+Zxi6hl1le+TIAYvDq6vbO2MoqfdMLudKT6yNcTGnzxwydsdNaI1ThWDCPblYe088kpRaZDuVtE86n2Sh0DqquH8Svz5kqcHTkzui+/7mxB4PXhXo1LiPKpspVQTBviQux01rHGorQNKWtsLcJLA1UmkmlAmWeUlA/e9QYzjuxrBq5LAi7XS7l10mbfkAcCLU9xw7CcPuGFblYsWYTloGZJJSkObkBTYLM2Az9GTqOMaksrtntp6vJe5BZpRaWgRnkpgloynImgZmY4WkVloxbGtd4UvtoksapjG5ovBR3qjh2G2vz3+5Ozw1Tz4RNE4aRCXX9aTAV+3yp2kcIFqa1wt64p53lawM9GAtbEmHOQasJdrw9ZYGzYEYfZyHTgY69I6ywAO9H65GzyLd6w6YMGLJlg/zAnFvz540P25SW7Y/KMr/F/tgo8dNNHd+Bn6jvawNdER92DPM2PQPdnRvdnSPdqa8Gce9KKLznqa+KA32Z7ZkbgSnI1aAq/zJK7PHl7aiOZKx5XF6ajzTUF15nbc/uO6qAlucjC9qnjr7WuoPrUfubG+WDL3ZyR6/4RYz+GImv49IlmTCb4Isvx/GgLfUR8hkBQybgiB11BET/gCSVO+xhJSwqTPkTT5MyRN+gzLp34hoItHNArw8h0ngVf4FDEx9imCruK0YJRlRaJmXQIBVzxKcyNQnhuM8qwAgq5FKEv1FZ6wuk2JqM7xR+kKT1SmLkRlZhgqCuicTctRSgDGQfVF+UkoyluC4nXLcaZgKYrXLifgisOh5DAcz4jCyawYHM+iZXYMjqZF4EhKKE5kROIo7T+6OuR/4PVXuhKSg/WLlqL7VB+0YiNEwCUFr/8LwIuMYJuoDJiM/RYLovph95EBBDoEMwccJfAS0MW5t5RB7/cHXlt2DUBldSQVqwtUjLgNw4XsOn0WkZRMXSKg8vZNLmQMZFfxxx+FOHjqG2w54IJtB53pHrqikNZ3Mnzt7UXXbh54T/chguutUXeaDGIDePHIQTbWjqTmhvzxSbTe+X5KbUQA8U1qNd883AunPrXF8bZdRNzUkwxeSg8Ne7qUXY08WfSiTp0xxM4Am37qissEXnXTCLpES16SKng9TjFoXSDw4nn0JAhzxpXp3XDyIYKXqsyMjeCkp4OPtPSwRMMWJ9u4E3S50jN0Rrl4hgSxtKwkCDvzjBNOtv2LVBMisJ4hzZaWBL4tpQEOy+zfhdUDgRcHu/Ok/Sl4NiYdBol5cFi+Hv2SN+G19K0Yvn4PVp+rQCWV0z+omN68SeX31g0cuvQ75u49hU9zd2Jw+kbYr1kPg+Vr8Ww8T8idLl1X7fcxdHGjlMErD63ps8HoHxAQ1R03KlzBiYXvLDdPFniJlDB8L1W2uF7qgvxQZ8x71x1z33PFwnccsfhtSYsUS993nODztgP83nGA77uOmP+2E+a94Qz/15yw8j0HHBjujLqp7uK9VPfO3l3uODbGBWkf2yPodXvMfssZs99zwoJ37eHzjj1837Qj0Tpp8Vv2dD/2WMh60wGLXnPBvFftEfHZSzg1OxhXAjh3Vyou+ZEIuESQvZp67r9ThujKrF+chvJg+p59p6SqgP4xfKmCF/+7dqkGuzKWYvXC37BszhjEeY1A7PQfhWIIvKKnfIfwCV9K+vULhI0dIhRB4BU/6Wus9v4RKbNHYPWMYVjp+RVWTv8SqbSeOfsHZM8djvyFo7DBjxOo/oZdkdNwOHEOTq72RVFqEEoyw1GaFSEpMxBlmezlWoiSlIUoTfVHZW44LmxJItjyw7mlnihdNR8VGSEEXnGo3LAUpeuW4mxBIk7lxOB0bjwBWCKOE1ydyonDqexYHE4NwxECrWMMWRkROEnHMXgdTg7BiXQCsDUhOLIi6H/g9VcS4LWQwGvKYgm8yKC05MSDjzGFxH2LjGDL8BQ4zxqD6LSXCLz6EfAweHHaBwIvAV2qHi8We6DUwZfyGFds3tMDJ07Pxo1rNVSMOE8LgxcDlgK8RKtGucr/uYaa2gJsP/QmNh20UYCXBwoPuhF8EXjdbVJugrItmy1RecoON6udRWtUCmDnYHtuQXe5w3g+LolYFQYv9nhVWNP9WuHWsW4o+doeJ9pZC/BiT5IU//NkghcvGbwkz40jip/uCp9OVhhib6gGvKTcQk8KeNURbHGW70bwcsLl6V0bwIuD69lTJWK81IDU/UtG4MaBzEYwF54OfXykbYaVHbrS8+qOsjY8IlHRpUxLfp5nn3bCaYKve3YzC/BypmPsaN0RVUrwcngXnf82eCkahQReT8Umox1Bk03KVrxKsDVi1xH4nK1E/u9/UrNJ+nediui1Wwxe10WRPUv/Sak8jxmHzmDI5iPomb0f+kkFZPO44cndkM2/j6UEL7pP9nhFZUNv5DAERHrgehmB1x3eLhYD15MBXUJVbE+4q9EZN8/Sb5fohqpZL6Ny7gDUzO6H8zP7K9QPtTP6oY6W52fRckZfWu+L2pkDUD1rEKq9B6Lai46Z3kuAl7r39d6iMsX5urx6o4auXTWLrjuH7oG/i7/TW1Idi+6jhsT3UzNzIG3n7x+Ao9Pfw9k5/rgYkIPzBF0X/VKagNfDDrS/5MverlSUL1uLa/Tu3O3f7Vu3UHKwEJlh87Bm7lisnD0KiTNHI85zOOIYvqb9gNgpwxD929eIIsXT+lLPH7F0+g9Y4TUcyTNHIn3uaGTMG03L4UidOQzps75H9vyRyFswCnm0XOczBhv9x2F78ETsjpyOA3EzcXjJfBxfsQhnk/1QnOxLoMUZ6/nzApxLXYjydB+UpgWidm0c6jYnoDxjEc4tm47yZN4XhKr8WFSuTURxfjxO50TheGYIjmeF4VQuAxZBFYHcqZxoAq9QISV4sdfrKMMYgdeR5FAcWhmIQysC/gdef6VLoRJ49Z3ig6cj0sHTADWC1xPu9SLwahG8HM+FjUfyltdFGolCAqhChq79PC1Qc08XQxeLtgkvGIsD4vl4ju3ywNbdHti2/xWUlMdQA5kK2O3ruEm6JcImpV584U5u+McDiP/Excu7sP/ECGzaT9cQIyp7YOf+7gReBIKi61EFuBTi6YzWrjVHyVFb3Krh1igBjhjZSOsiHoODYdUY0Mcg4Y2jyuUWLW+RAb9dYw4cd8XZb21wrH0XlLZ0fPLTSZC4q4w9cxUECUVPu2NeB0t8bGeADQxeXgReU59c8Gri8fJ0whW6x5OTe+O7fjLIjDSlOewUAMUjFQ0M9aCrpw1DgicxhZAKYPFnpVS3M3gZ80gykpwTtdJ+a0M5PtCyEHM7HmvHaSEcRddj0TN2BGOcHkLpSbyHGsDLXgBbU/BaKoEX58lSlboyL8R2SSGCoZYEQ8/GrkMnAiId2m+5bD0GZ23E/AMHUPT7FeGr/pPKcB01npLLyvH5xh3otjoPZgnp0InNgkbserSLKUBrES+mvHbz72wOXpnQG/UNfCPdcaMBvFRBiz+rg7HHKGrI3eLRydTIu1FMzz/OnN53B1zydMRFRdb4S0LOuDDViT6TqCHCaST486WpjiL1Q/0UTv9AxyvLBr2X6rrK1Uu6Xj29x5enOOP3yQ64MtUe9dMc6Dv4e/m7FFIcK8VZuojvqKd74Ps6PPl1nJztj/MBeajx50mrU9TWb/+NGN7q/EkBmTjvm4ayoFRc2nYEt/+8IWoApYeLP4jebFr541INNi+PxPI547Byxg9YPuNHJM0ajQTvEYgn+BIi+GLgSpz2PZZ6D8dKgq3kOT8ha+F45Pn+gnxSns84Wo5Dgc9PKFhMouXaxWNRsJDnahyDTQRe20ImojBiKvZEe2Jf3AwcWTJbSpi6imBrzQICL4auRSjP9CXQ8kN5NidKjUf1xhicXT0LxUumojyFj/FHOcFWeX4czuZG41RmMI6l+eN4WgBOEJQdWeOL4+nBAsQOpATgUGoQgVc4jqQRhKWE4NCaYBxODsbBVQHYs8wH+1f6/Q+8/lIEXhupxTlwwmK0DSfwimVD9i8BL7rHlv6xeCNuOLJ2vYydhwi6CJ4KxXyM7GliL5YqcKkHL5Gri2Bt2253HDj6GqovhOLGtTLgBhUwMtjs7WLw4k5H/h/Dlyht4h+t3/6TPl3A739swpmycdhxoA9dj+6B7oOha6eI81IDXge7ISvLEsd3E8xUO5BhJOP4JI5qVIjB60aVHW5yy7naEjjZFae++3/tnQV4FcfXxiuUFkuIy43iEiKE4LTUvf96qaEtVtwlBBJcE0iQQBR3i5HgTiAhELS0UNzdWijwfuedvRsu4VJF0u+5y/OyeyW7s3dnzvzmzMyZ8thtBC9WqAUdvCh65o4LfHHgeIiVNz6tzDFegbgq4EWDX/DBSyqhUKmwJG0/BddCq5c94O5mDyeClICTq0ELqPrhRx+gQ8f2qFO3Flxc78IXI94zNpKXN2M4aRCmgxc/8/RyV5/xfQPP6e6Gcg5OaGBrwGx7Xxx4IQDHnq4o4FUeP79AD5YWZJXP/oHPPw+8tAH6p54hsGldjQq8phrBi+X6T8HLVEYbpaBJ4IhdhTEpeGribNjHTUWvjVtwWipKltqkYydQY458Hj0bT00Sxc+X6yxWg+o5tOJpdiMSru67hvHc6nMNvArFJ8O27fcYGFERvx0J1Mqugi52LfJYB6+CA193pOyqsZqnK+HXw1WwN7EUToYK9PSrhot9quF8Hy2+1oUQBjbleEKCjzauUIMvyYuSB7UxhpzcwSWFjF3yInP5Nr8UoKnvMqSE7Ptof3fuvrUa7xf/9lJfH5wJDsCWHp/ipwETcH30MlwOT1GD6x+2l4vnOyPQdTYqRUWqPzl3DW6euqhM/507kqOM4MXaQAVOvXkNB7avw8KRvQWsvsP0vk0wPaylBl1hAlxhrTGlX2tMFU3r10pB15xBbTF30A9YPLw9loR3wfLI7lg1tidWj+uO1WO7YXVkV4GsrlhNCBvZAStFayO6YJN8njmhBzZP6I2tk/oiNyEUu6b0xYHpA3Bw9hAcFPA6khSBk+ljReNFE3FmhUDX6ik4vjwaP8/qi1+m9caR+UNwePFoHFw8Hr+kRuOnFIGqRRHYMz8cPwtk/bQwCrmzR2DXgjECXZHYPHs4ts0fjd3y/R0LopQIWrnzI5EzdzS2zBiB3AWRFvD6M12ZkI61g6bixbaDUSw6SaCLBihVgZe2PqM5I/SkRQMrezGChQS8Pk78HsuyXkR2rp8Z8MoPXRS7H03Bix4qAa+tgdjx44e4cm2OlKTznLJibMro0KX7u9QiESxzsvGdG7K/ilu3duDg8WA1I5IhLehxoydNuyb394LXlp1BmD+vNDZlVMQN5eUSw63Aq4C1lI3KA6+T5eRYWs/7a2DH9xWwo0g5AS9WrqxkC+7A+rtQIOAl6cwpWhVtrD3xga8z1nb6j4FXv4q40r8GTk7ugrihXdGtawe88sbrcHZ1glcpTwwZMhgnTp7A1atXsWfvHnz5VQMFZI5O9nj1tZfRrVtXdOrcEa1bt0SZsqUUcNFD9tZbb6B7967o3KUTWrT4HqVKe8k5nVGhTBm0b9gYkzr0QGabPjhQ5X0cKlQJBzmuz9jFyDFefwheoiPy2zOG12mjx2v2vwYvXfRGidSsbJ5LACtuPnxmpCD9yEmclNrx+xWZKBy9UN7n+LBUo3hs/Fuz59VF8OL35Pz0eCWkwKZNa3TqVQ6/HqonZVefDFOAuhZNRI/1TYIXX5+qhAsHqmLp8Ir4OdgHlyRvXQqpJnk/UJPk+bvgpUsDsLMCTCfVcj4CXaIzqpz89fUctSj1nLRSTRSkxNcsa+a+bype44oA2uGe1bCo1QfY2WcCboUvwfVRj2ZG4/lIkezPhSfhRHQqLm/fjxu3buHWbbH5t+4FL/5/9fRhrJo9UcCqDRJ6NkFCr2+RGPKdwFYrDbZCf1CaThG8Qltj9gB6vFor8Eob1RnLxnTDqigBLkLXWAEuga41o7tgTURnrBwh4CVaO6oTNo3pgkx5f/OY7sge1xvbJ/bBrrgQ7JvaHwfmcm3GCBxfMh4nlk7C8fQYnMiIw+kVk3FqZTx+SYnA3um98cv0YByaN1iB1y8CWfsXRyno2jlnGHbOGoa980dh95yRyJ42GLlzw5EzLxwbpw9B1uyR2D5vDLJmjsS2OaOVcmZHIHP6CGTOGI6dAmjkGyPnWMDLnK4TvPonoM73fVEsapEYFIGtxJQ88HpYkaT/tfLSQejSp4MvQ+GIOHyd2Airt9bC1twqD/B45ZeAjwl4ZRqXFtrMv8t5Cdm7GuHE2ZlSuC4Z+UqDLR27NPDSihtbPhxgf/nKHuzaH4YNua9j43YCl4CX2vN65sEre1cQpiSUw4L4srhykN0VOnjpA3ULlhEneN2SFvMtAcM7ksabB2pjXbNy2CrgdVhBF7vy7oLXAyvhJyQCAmfjMY2c1bi+WAC+sHLB2/7OWNcxENf+Q+B1NrgMfov5FkdmhqDDG2UR4FcJ3Xv1gsHdgHffe1vy42WVP/Vtw8YNyoMVUNUP33/fDC++VBcVK5XHZ599gi8afK66I2vUCFKf0UNWqXIFfPHFZ/hUPrezs0GDzz9H86bfoaKXFxr6S7nq0Bc/lQg0gpQ2WUH/nfnc73v2CrwYloJjAekh49/R4/UpSg2fLeDFMA1G+PlH4CVSf2eEqESu+ZiG4pPmoN+OXci4fAVBC+X92AXqM817ZfRw6df9Q90LXoUE2Gxat0HDZqVxaS/XaSR4sbwWzEYTRfC6xTSe9sGhHQEY3bIMMtv7CMD747LydBnB6x6vV34J9Ivo+bpAWKKn6i94q/Kkvq+di12VjF7P4792jgABr6rY27UaRn9SH2t6ROFGZBouhy/GuTHa+owPUwQvhpAgeF1MycLNS9dwTaz/jdtSFwh86RtrBOBXHMhZgznhwUgIbo54Aa/4ng0R16sx4nt/h0R5b0pIS0zt2wrT+rbGDIKXaFZYKwVei4a1Q9rITlgW0QUrx3TFqsguWB3VBWsFwtaM7ow14Z2wbnRXrBdtkO+tG9oW6+VvNo7oiKzR3bF9XC/sjhHwmjYAB+YPx5HkMTiyJBqHl8TgSHqsKA7HZH8sPRo/LRymPF77Bbx+nj0ABxeFY9/ckdg7Zzh2zByC7CmhyJk6AHvmjpDXQ7ExPhRbZw0X4BqBDVMHCVwNQ9askdg0dSi2CGxlzRiBLTNGYn28fCbv7V5s6Wr8U12fkIF1/aNRq8EPKDF4Kgqz5SjgVZBmNepLBmmGNU0MapIoVSBxGYoODcf34z7Ehpy62LTbF1tyqyNLja8ieAWpmYP5ged+GcFIYIx/syqrOvb+0gu3bh3XSpbaCFt6SAkjeN2RvbR8+Nap0yuwfvunWCOgtVEN8BcAzK2muhrvhy4CoYDXzlqIifHFkL4eOLG7NnCGhtsY5DBvzIh5I/okxAH2twUOVatZ9jcP1cHC5hWQXrwMfpbKlF6kE8qToVW8fzjY+gnokEAXB4KzW+z0MwFYVMwXr1jZC3i5/gfBqzRuJHyHg1O64Ruf52BvUwy9Q/oIXBnw9ddfSv68dztx4rgCL3q76MlydLJD8RJFEVgtQHVHErzeefctNG3WRI0L42e1aldH23ZtYGdfEo0afoMGAmjPFnoKpVxcENO9D+Y4+GJPMR8cLcxQE5xUoT13FWqCv7nkA3rB1GxHgS4uFcSJDfyMMcGOyusZFRrAa9R8Aa8VKEQPu+65MpUZm/CnErh6JoGR6xfi2027MPrAYXjOThHwSpLP00RswFFm/vZB0tNjBK+SLdvhnffccXhTNQ28OC7zVCnZF5yxmfdIGnW3ObPxXFVsW1cFTV93woJGQQJeNVWg4IvscuwXKKpqlHn4uidv/iPw0r5/93x/9RxBuBRWAxva+aBtbR8s6DQSV6IzcCkiCRdGa+D1sJcMuhyejLNxy/DrvuOqqf2bNLR/J3hpxcq43cKNq6ewZmEc4kJbI6ZHEykfjRDfqxESejdRQVGjO3+D2G6NMLnP95jOsV2huppjTmgLLBjQCosGt0bq0HZYOrIDlo5qj2Wj2mHdmM7YMKYL1kd2xcbI7tgc1R1Zss8ihA1vL/DVHpnhnZEt7+2YKCA1YzCOLAzHEYGfg0ljcCh5HI6kjMdh0dHUCTicHIm9s/rjwJxQ/DIzFD/J8Y9zhyB3+kBsE9jaktgXa6O7IzuhH/YIiGVP7o81k/pgy7Qh2DhtMFbHh2HDlEHYOHkQ1sb3x6YpgwW+hmGj7DcmDkbu7Aj8mBRuAa8/E8Fr08DxqPnmZyjedRSKJHJJDHY3/kOD94jFBbI5m4nj0J6X1yWkld9qcF1kbq+LDXv9/iF46WBUTeArEGuy6+D4mXApUKe1csVNzV7UZzZyuK5AF7shpRByu349Gzk/fYO1BK3cqsgkdOUGKvDSvF6m19PBqw4mxQag4ReOyF5ZD3fOstWsG+2C2t1I+JJjAa8bh2pj4g/lMMHGE3tf8MVJepKkQiXYqGCqrHwLiJiWQ0YIYMXPGF5RVhXgZ2OLt/6L4NWnLK5HfYTjs0MxtNX/8PknH6JNu/YwuBmUx2rv3j0qX+rb1KlTVHdi6TLeaCgQRcD68MMP8EOb1njl1fpqDFj5CmXRuElDNGnaCB99/KF81govvVQPdg42eOvtNxSE/e9/7+PrL79El++b40t7d8wq6YNfilQV6OaSUZXVjEf+3hxsz2MurM1QE/zNNSDXwIteskPsaqzwKcoPn4mnpixH4VhjTC4dcHTlswF/SdJIY1icp2IW4d1l29A9Zx+cpqcKeNFbTvDS9TfgS6WHHq/leE5sJBfoDwhywpp5Um5PVTUpJ2wwmepu+XliEuhSwZlPVsbtU7WQOt0XdcsXw7B3fXBmQG1clDxFD1Z+mcuLT0oXpEyeF0ic2bg83ijljOjveuP8xAxcHM0xXtqMxocZToLLBJ2MTMa5Zbm4c+131dxmN+Mtju/SipW23fkdR3/MxtyoMEzq1RQTuzbCxC7fYFK3bwS8miKmW0OM79AA47kcUMevMLlXM8zo2wIz+1HfY2afZpgn8DUvrDkW9m+JZALY4FZIG9IKq0a2x9rwjtgQ2QWbxnTDZkKXaIscE7g2hXfC5tFdkCVAliuAtH/GEBxZEIGD88Pxk4DTAdkfXBiBw5zpmBSJn+cNxz6BrYNzwrCf4DVnIH6cNwTbp/fHlvg+WDuhGzLC22Lr5H7YPXsINsQEY/n4Xgq01sSFYvlE+Y7AF49Xx/bD+kSBNQGvTQJjHN+1OyUGP6+eVSDB60XR26ICAF5p+HX8UmQPGofaNeqjaOOuKJog4JWwSjNaf7dF+ChFQxqnLZT91OSleFb0wqTFsPquCToEV0F2bh1sVOAVJODFQe0EL3YlmgLPn2vjVs42fBMnz4zCletLcfn6Zty4dQbszr9b2DQAu3P7N1z/dQ8uXVkvWoAd+7/F2pyq2GAELTVTksp3DR28tu6qg9jEGniljjWmjPfFb6cCcOeUHseLBrugwZdWiSjwOlUZvx6pg8Edy6CDnT12PF8ZpwldrHyNA60LksdLeV5kz3QdLuyLrBL+6CjA6OlkgzeqGrC+gIMXZzJyT/A6wzFeoZVxRdJ6JPJbTAhphe+aNIKPr58AlIvIGV80+AypaanIys5CfEIcqteopsZ4cRyXn38VNGrcEC1aNscHAlL0hFH8rGqgv8BXI7Ro0RzvvveOgjUldxflEfuhdSs0a9oUPhUqoJy9MxrYlcJCqwAcFJA99hwHzHPMl9btqIeaYJwvBllV4CViviAIHxQIm13qDfj2m6hWoSgcl4FnHyp4yX5SEl5M2oSma3fCnuPI1Pn/LXhJWsVO2rQIhnt5A8LDPKU81JCyIQB2LFDkL8cswwVnzBeDMt8yNup+P1QXw7qXR3knKzQL8sCuXtVwMez+fH6fd+uJSUvbxTBfHO0TiH5ve6CcbQkE/+87HBsnYDRWm3n4MMNJ8BynRyfj6LSV+PXoedXcZthGjvalv4t1gfa/7G/+hqz0RUjo1xFx3Zoguuu3GN/5K4zrqAVGje3eGNGdvsa4dl9gvCim8zeY3KMppgU3w3Sqd2OlmcFNMEcgbEG/ZkgZ1ALpQ1tjxfC2WDWiHdaMao/1ER2xMaIzNowUEBPp0JUt0JUzridy2dU4dTAOzh2FX0Q/CoTtmz0cBxeE45DA109zhmHvjIHy2UD8PKMf9kztgz1zBmDX3EHYnNALa8d3xtJRPyBteEtkJ4Zg+7QBWBHVFUvGdMXaWIGu8b2RIdchdK0QACN48XijQFfWzGHIXRyNn9dl4NKxn3TwIueQd54oePmIChh4peJq9HJkD5yAV3yrocQbH6PYmJlisFZogGPO+DxW0SiKcVReLnYxUpIu1eJchhIjEmD1Zn106V4W2dvqInMXQ0kQvIJUPC+OsboXeP5Y2jqLAmzb6yBr14fYsvsrZP34PU5eWCBF7IYUOc5wZHQgbfzMjRuHsO/AAGTvaohte77Elh2vYcO26sYxXjzPA8DLGFcse1dtxE6ujcCqJdCqiQvOHqgpBlxgS8DrtuwZtiG/AX2ykkrkJBfbleNTlcQg1UafzqXxtn0JpL1QHselQj3xrA9OPa115+WHnycpAhfFtRqPCiQstAnA23ZucHWxw1sCXprHS1r5IVyeh+ClqaB5vLg4sT6r8Yqkb1+PamgcZAMb6yJwdDXA3dNNQZSDox0qVCyvvF+cwUio4qxFHhPA7B1sYGdvo7oc9RmN/IxLyPB97TP7vM8ovrazKwl7e1u4cPkWgwHlnN3wua03ZllXwp5iWnfzkUKVsP8FLdQE4UvLC4QxvRtajtntKJpuXxP+bQaqht4zAkrPCtioGdV54GXOLvwF6eAVm4IqizPx1tJtsJ68Ek/FLVV25J+Dl+wnL8FzcmzbIgTWnt746jNHnNor4HVGAOeYj4AXux1ZjnXoKhgNqN9pT6TsHt1aA5+/5woXB2vUKWuPec0r4+JADqrnIHopA0r5wEvy3oNWWHh0YvljnDBpEPXzw8X+/tjUOQgf+drB1dYGX9V8G9sHT8H56Ayci3w4Y7wuRUidGJGCi6OTcGKCANyWn3DrNsNnG9dhFDGYBOfJsj4gil08+hNSo0chvmdrxHVujHGdBLq6iAS+xnb6UiDsa0zq9i0mCXAxUOr4dg2UYuV1nHwWL9+Ll+9Plu/M6NkIc/s0RPLA77F8ZBusZNwuI3yt4/qMHOs1vL3S+hFUBwVfBK+dsX2xf8ZQBV4/zxmO3dMG4ceZQ7F/7kgFYTsmh8g+DPtnCWwl9sH2+F7InR6KnJlhWDmuA9JHtkbSgGZIGyrgFR+CnClhSBneBsmcTTmhN1LDuyBVIGx5dLACsFUxfbAqrh9WTR2I7CXROLh1CS4d34Mrl6Wc3Q9e5J/HDl5lRPnB6xNzD/5x69KkZcgaEIt3fKujaCUfWPXojyLxqWIExfiZMz6PVUbw0pWQqsFX3DJJYwrsOofBtkopdOtZRoDrRQEfdjNWA4OWblaxtDTA+TsieFFrt/lh9dZArM6qjX0H+0hR+wWXrm/DT0dicPLsPNy5cxCXLqXIdT+Q7wcJcBm7E3MF9kQqjpgOXvd1d+oeL4JXTQQEWiHI73msTQkSAykSg337ZDkBL3PRsJ+UWIkQvMqrcV70eN04UgfBXcrC17kEBpfwxr6i/sqbcUoq2tMibUHqgiGmRXlaRPuKBGCATQVUdHSFuwDJu//BrkYVTkLSyDheLV40wOAqMOThnhfHi+K4LQKYHl7iYcvNzVVkQHlHZ3xu44IZ1pXxy/MBOCFg9cvzFQS+uLC25uniigZHlUeMz4Ndkj4if8yxqooqHzTD85Pm4ekpUsYTBYxoe/LAS2TWNvyJCEj827g0uC3cCP/UTBQR8Ho6dqnAnald+bvgJd+fnIxCYiPtWgSjhFc5BASURNosX+BCVdw+XloFGVbBj/MmyhQQ8DpdFndOS6Mj3gdVfGzgbLCFh3NJdHvTC4dCa+BSGNcm1cCLgF8QwOu85HEVqkLA61hYDYz+ohJ83a3h6uyC6mV8Mb/TEFyQOux8VNp9Xi56rf7W8kHKY5aGyxHJODVmEU7MX4db564KWnGC+73gdVOObuNX3PztLLavXITpA7oisXtzAShtTNcEgagJXb/BeKrL15jY9Vvl+Yrr0Rgxnb/FxA5fYWLHrxDZ+mOMFU1o+xliOzbAlG5fYnavr7EwtDEyhrXOg67Vo9pj7agOWB/eEWsFutYOa5unjaM6qu7H3Il98NO0wfhJ4GuXwNDOyf2xd/pgpV1T5Viga++MfshN6IWcmJ7IiumObIGxTZP7IHlUK8zp+y1m9fwSqYNbIDMmGBuie2FOv6ZIkjQsjeqOBUPbIjmiM5bIcfrYHlibEIrVUwZifdJ4HPpxHW7+egxXrq7G9t2NCF6fGDnHFLzIQY8FvBxFpuBVTcSEvCUqEOB1eeJSZPefLJVPLZRwc4Rtg29hNX4GnpFWnWaUTAyTcZD74wsxwWubGEgjeBWKz4D1uFmw/eBrOHvYo3OvMgI/9TToEsjZkltVwEtfqzE/9PyxNPAKwsZcX1EVrBf4yt3zGU6cG46cHztgbc6byMz9EAcOh+DAoc5yjZcEtHyRuaOyvM81IgX41LV16DIDXkaPF8Erbkp1BFSzgavTC+jZ3gtXD9YXo11ZWs5iLBliwowBfTIyD159u5SHt5sNPrV1Qbp1FfzyghhIejieZcwmVrK+6lhJByFV+T5esavxALu9ivohvWQlfGLvAnd2oQmc3AUvU49XAQMvqfDuBy8tjpcCLxfJQyYBVB+f3OX5u6GKgzMalHTHDPltdxfheC+uDEDvl/z+8rwPE7yMA/AJXtwfLVQVC4pVQUXferAOG4vnExcr8HpKhYN4WOCVDrt5q+G+YAUKJSyXzxihPp9dMff35qQD4eQUOVc6bFv0hm2ZyvLb26Jba29cOFwPOM1uvfK4c7KMGlPF2b9qjdMCoN9PV8aZn+uiXRNpcLhZqy5kF0cXvFLeGek/SN4fVFfyfCAuSn5jPiN85c+Dpq8flwh8p8P8sal7VXwa5AgPgz083N3g6eSOXh81wZGxi3FpXMY94KVD198Z83Uhkl2UKTgTmYQjMam4uuMQcPMObt+6jdsc22UEL+q2GvN7E2eO/Yi0xEjE9/4BcV2aIqEbB9Y3xoTuDRV8Rcs+WvYTuzVUY73iujVSnq/oDl8iVgAtsvUnGNbkbYxo+i7GtPgfJrX9GDMFfhaHNUH6kJZYNrQ1lg/9QWmVANDake2xRgBoWf/mWBb2PVYOaiWv2yj4yhnfEzti+2JbTAhyZL8jMQy7BcAIXnumDcQOAazsmG7YNL4TMsd3waaJ3bE5IQTrYnphwZDvEd/pI0zu/AlSBLzWR/dAuoAeF+deLOdPH9NVvtMWKeGdldeL3YyZ04diy+IJOLxrA27duIY7d05i/6HBWJddWwcvcg55h9xjCl7koscCXqVFOnjVEzFBH5l7+I9XKbgyMQPZA6bg3YDacHYqCeuAqijRfyQKTSHkaFOydeOkxfXS3zNjmB66dAPJAbGpagHbZ8SQFpG9dfBwWPkEwtNghU69ymJDbj1kbxPw2sZlejir8F+C13aCVyVtpmN2XfnsJaylZyvXR4HWpm01kSnvbdpWRxvAL5CmgZcRvrZrscEIXvdfRwevOoidUg3VatjD3tYedaqXxPrUQOAsx4lUBo5ysD2Bh2NFdAP6pLxgxnSYAS9PgV8/BwcMLOmNXcUCcPA5Pxwu5C+ww7X9/KXi1cR1/lgRc40/fRD24xC7GDmj8Zfnq2BnCV8MKimg4GwHg4CDk6sD3hHwKuhjvP7M4+XmqoGXeTh6dPKUCtDLXeDL1R1lXFzxiZ0LpttUwl4B8MPP+eC48m4RtHTxmRjB67kAJBepCH9DOVh/2w62MQukfK8Q+8JxpoQcsQHKO5XfLvxFGcGt8NQleGEKZ0LTi79M2bW/D17yvTzwSpXGnwBdy2DYlakEJ3s31Al0wNKF/sD5IOXxUovdKz3u4QIsp9zTy8Zj/XVF3D5XA4un+6OWXzEF6m7y3AyGMvB2ckHPV1yxL6Q2zg6oqaLVM59RT2KcFwFPQV4/dn36qjGNBwdWR8RnHqjsYQVXNy5rZYCLswteqxyElcGRuBS9VOqzuzMbrxC4/g50GXU+IhknxizG2ZTNuH3pV21sL2N23SZs3ZXablzB9jWpmDasNxKC2yC+WzMkdG+CuJ5NEdOzCSYKdFHRAlwaeDVSi2An9mqq4GuCwBe7Hkc0ew8DvnwVA796BaMav46Ydu9jXvDXSB3wPTIGt0SGwNXSwZqWcz+gOVL6NMTinvKdvo2xfGBzbBjVHhsjOmJ9eAdsjOyMLRN6ICeuj/J8sbtx74zB2J7YB1smdcOGcZ2xLqoj1ozthA0CXSvHd8Wsfg0R2fwNTO36GZYMa421Al5zwr5DfNcGSBLwSovojAXD2gqAdcGysT2xafowZAt0Hd21GrevX1EDoC9dXoutuz/Dum0+BK+PjJxD3tHBixz0yMCriMgUvNxEvGBlUaCoruhN0RMGrxRRsoBXOrIGxOOdqnXh7ugARzcDSn7RENaT5gl8LcezcVw8drEyVuzie5qv4/9oMdlHoWQ8G5uMQpOW44WYZXAaMxPFP/octp7u8DKUQOfeXB9RBy96vAhe9DT9ffDSxL/TlhJSxwJfG3P4mhDF93TxtX4N/TPGBNNl+r3859fAK25KkICXrUCvtOIEIjs0N+DUfmk5n/PRZiHlgZdIreEo4PXEpqubBy8PDzt4ODri/ZIOmG1dEfuKBOHIM9Vw5FlRoao48UwATj+tgRc9T3fH/Txc6V2JhDpew/QzbWyXP+Zblcfb9vYwuDvB4OkGZ1dHAa+CP7jePHjd9Xg9KfCiPHhdd4O6fhkXF3xpY8DMkpWwr5iv6l7UPF1awFT1LOT5MC9w3cfkohVQw96A4jXrwXbABDwXv0bK+2oBHEaIFxuTmCKv/wV8KemgZe6zvyqCF0FO4Esf49WqNxzKlYOrwQUGZxu0beaOk3vrAme47qpA1ymDEbzuws+jF8souzrFTnD5MV77uK+kKRCH91RH029c4CmNJHdJM5+dwa0UXOSZBZYqgvimVXB6UF1ckfzGvEaZy4uPVAJb9HCd7Rso8OWHy30r4dzAmkjuWBtvVxE742QnjW2uJeoGD7H/ZVzc0P/z73FsvNRl4zJU3UbguhahwZfmxTJX/92FLV2cHXllRBLOTlqKXw+cIktoM6oEuvRFsMlcOnedP7QXqXHDMT2sPaaFtMOU3i2R2LMZEnt/p8JGTAlpjniBrFiBsFgBrngBMr6Ok9dT5DvxPZogvntjxHT8GsMbvY2BX7yM/p/WxdCv6iC61duY0e1LLOrTBMn9vlNK6tsUi4IbY2Hwt5jf8yss6PUVkkIaYUn/ZljKwfj9v8eyIS2xbnQnbBrXFVkTe2OngNfu6YOwc/oA7Jgaiqy43lgd2QkZI1pjeURbrJnQFSkjWws0foqIZq9iRo+vkCEQtzyqC+K6f4HJcp0Mgbm00R2RFtUZq2ODsWH6cOxcORvHf87C7zfOaRP971zAL8cGq7BOG6R+I98YOYe8Q+4h/5CDyEOm4EVe+tfgVVhkDrxKiSqJdPB6XfQ/c5nh8ckIXtEZyBoYJ+BVB67OzmLAXWBVyRclu4bi+cmc3i3AlbhQDI60GI3djI+vq1HTs7GpalHaZxLTYRU3H7atu6JY5SpwchPj4W6VB15ZAlr3g5cORn9fHGxv7v0HKz+YmYMuSgev2oidUkPAyw6uLvby+9vBt6wV4sYG4LfztXGHywjRmBK0aDw5Y4qG9ZS3vFfGxNg+DrHyECnwktenKuE3Aa/QzmXh7V4Szu7OKC/w2NLOHautquH4M0E4IbDFipaD7c8+5St7xnKip0MDJFMwehjiDLpfRIS6s3JNbTzRXehaV9wXrWxdUdZgCwPXJBRQYBiF/wJ4qVmNRvDSZzXe4/FysYWrVEb5oeixSq7vbWC3IxfWdsM8G18cej5QgbBao1ENsOcC5ez6DcDB530xv4SAl6MrSnp6w/rTpigxfp5xjJepx+vfgtfDEMFL0pRIIExX8Q5tW/WCY/myAi/OCl4qlS6K2LF++P1sTeB0Gdw6Vg53jlaWBtTjBC9KH1PGvdiOU4H4/UR9jB9ZFhVLW8PgyKWiOO6PY/S81GQMg2sJfOTnjMy2NXA9rLpaFui06HGP6zoX6quBV0gtua4vrvX3wZ5e9fBDvTIoK9Dl5eKMUgJe3m6S571Yfp1Rv3wA0nuOVusOc3Zj3gxHga8Heb3yQxfXZLw0Jg3nIwS+Vu7C7d84houQZQpdGnhx+/3qBWSnz8XMwR0wK6wNZvbrIJJ9aGt53RozRNNDW2Fq3xYKwCb3aY7EYA3IGFx1irzmd9n1mNCtMcb/8DnCm76HUU3exMiG9REhimryOmJbfYDpnb7AnG5fY65oTndRr280BTdU+1kCS3ODGyFlYEss43iw0V2wiR4vLiMk0LV7xhABsAHIjgvGxok9kDGyDVKGNMeyiHZYMqoNpvb+CqO+fxWRLd7EHHrQIrtgTv/vMKHjR1gsILc6qiuWCqytSeyDDZwtuXExrpzYD9y8Lj/QDWHTG7h8fRO27mmIdVsDkZkbRPD6n5FzdPAi/5CDzIEXuekfgxdlCl42IgeRQcQLVhQFiGqLXhN9kD8zPF5p4HVNwCtbwOttAS9nZxd4CXg5SsYuUrs+rAZOxPNGw/d0HLv6kvEUuxtjl8trdjuaM1APQ/ca20IxGaKlKJqYBLv+g1G0Rg3YSUXvLmn1cCtpBK86Al4BJl2NHNz+z6Hrn8kceJn7nnnw8pR7cnGwR/3adlixRMDrohhwepeU4SaEVdG8Xmpa+JMAr/s9XmGdy6CMe3Gp9J3EgLvA38kRPR3KYLOVv/J2HHq+Ig4X5sLIlVScL63S1ZQfnP6tCHPKoybX0D1qhK4Tz/khp7g/Qmy8EcAuRk9HDRTc6PFy+u94vGR/j8err4BX79po+ZIAl+Qfg7tUqE8Qvjzc2fXoDg8DB9y74gu7UlhgHYBfnvfHkUIV5dn7SJ6oLHmBsxoDBIZ9sahoBdSz5+QAJxSv4gvrzn1QRMr5U5NZ9rUxWffahiclghc9XgSvpUbw6g2ncuUE4J1h8PKEo+T9ei85YkNGNeBcFdw5VgG3j+qeax2GHrHo6VJeLo4PJXSVlbTUwsoF1VE/qKTYFwdJr7uUASmvfG5updSzIzyWdbRCu3ou2N6rFi6EcjahlvfyuhuNAPZoQczo8eoXhAv9A3EwLAhD3i8Nf4MD3J09BOxd88DLxdMAR4EvL2c3tHrxA+weOQvnJ6TjQqQAlIAUB8tfC0/FFQKYmTowD7zku/z+WakTT89cgxvH9fUYTcBL/nFsl5G7cHRPDpInDsH8wW0xr38bzO7fUQHY/MHtMX9IB8wZ1A4z+mvwpa/LaApi0/q1xJyB7TBTAC2hRxNEt/8SY5p/iEltP8GUrg0wSwBrRqcGiGn5ASIbvY7xTd/G1HafYWbXrzC5SwPEdvgME9t/gpgOnyJBXs8OaYakIW2QNqIDVkR2R2ZsX2xN7I+cxDBRf2TFhGBTdE+sHdsF6SN+wNKIDkgdIaDYpyHGtHwLQxq+iLjOnyJtZFukyPtj27yPxF5fYlV0MJaOC8HqyUOxa8UUHPt5HW5cOynkeYszDnDn999x6/YZ7D8+Aeu3vYJNO/yRuaMqwesDI+eQd8g95B9yEHmIXEQ+MgUvnaH+Fng9KzIFr+KikiIdvLxFvLC/qJboFdF7+TPC49Vd8NI9Xi7OzvCUDO1hcIGtuyeKvfUp7MKnCXytxDOELbr9pyThWQVi5ozTQ5KaOST7RDF0NLyxq1FYDJ7tiChYv/E67Gg4GHvIIEbe3UbAq6yAV20BL/8CAF7mPFz5pYMXx3gFCnjZCHjZwNNDWnQGqTjtHfDFRy7IzawNnA0SY1rR2GVB4CKAEYIekyHPkxnwOlwb/bqUhbdHCXhKxenp5i4VvyuquzhiiL23wE5lAS/N23H0Oal4C3FmG7uZ7nqjHqYIWWpGpfJ2aZB3opA/dhULxBjriqhr5yxw6CgVjjZGxEsAwcXZEW/9F8BLKqMHj/Fyg0HAy0XAi168/ED0eCVpEfi7G2rCEzOtK2FvEcIwJ1gQxitInvCVZ+WL1CIV8KK9K9wNTrDx8ETxem/Bsf8YvDCFoLNK7MyK++3DE5EpeC0T8BJ7pMCrrOQpdlt7wODhAQdXa3zzsQsOZdWQslsRt09IeTnOcvu4wEuuRW+4Ai8ppxf8sHNDHXzzgQvcnEpKOgUSvQW6BFjcPT3FfpaWvasCMYM0Yst6FkbHtz2xt2ddXA6pgSt9q+BiSBXJgywT2gLZjxK8uFTRlRAfXA6TRlToi4ho4IdArxJwdXOAq6fYF0mrh1GuXiJvgwLIKgZvDP6iJQ5HLcTlqDRc4SxHk9he5utAQpcR0sKTcTwyCeezf8LN27fVzEUuC6Qths3QEbfkH+M3/o6r545j4/w4LArvgaThnbBoaGfMG9oV8wZ1wOKhHZE8qisWDu+s4IuaKzBGzZfPFJDRG8algga1R9LIbpgv78UxyGrbzxDX6UvM69cMGVyTMaoH0oe0xeROnyOyyZsY3egNjPr2VQwXEBvR9E1EtvoAsV2+xOSe32J2aHO5djtkjO6G1ROCsW5iCDbE9MP6ScHYIBCWNWUgNieEYdW4Hlg2uosAWjtMD26Ica3fk3O9jNjOHyA9vLUA2Q+I7fi+nPcjrBjfA5tmRWDzkhk4um8Lrl46Kr/FNfkNBEEFum4zsNmdG7h+bQty9jbFuhx/AS+ObVbg9Z6Rc8g75B7yDzlIBy/yETnJFLzIUf8YvF4Q6eBlL3IVeYnKi3xFNUT1RW+bywiPT/nBq7ZUQk7wcHNTrVZ3jvXy9ob9R83gOmouisWvwDNc42zKIg3AaIjMGqi/owecQ8DraQEvdi0WEgNXVK5dMmIKin/8haTJUwwEZ295SmH0lD3Bq4yAV01kqUWyCxh4cQajcRbjXeUHL1vVzejlbotSAi9ezl5wcy6Glo3csT/7JeB8gGZMn9jAesoMeB2po8DLy8M6D7zYmi7lJjBjZ4cxJctgR5GqOPmsn8CQFkJAgZfRK2UOnv6t6Oli1yYh7GQhP+wuWhWjbcrh5ZLO8HYRQy2tZIOI3hkvtppdnPD2feBF6BIJgKmp7GYqiMetP/J4tXhJYMdVwEsq/icPXpq0UBNuKO/ohM9tnDGzRGX8/HygAJeP8oLuf4Hjv3yxuFgFVHc2wMnDRcDRCzbuFWHzxkewHzYORSYvUeXfrI147DIPXo70eLkL0Mvv7kYY8HCEh2sRtGtswBFpDN4556fGWTGAqfly9ZAl4MUZlTjhqzxdP2+ri1bfGiTvFxMglnR6O8Pdy0lkBC8PgpfkH4Exg5cjnN1KoKzbC+j1Vnn82Lu+lIkgXBTQImxpnqhH7PEKqYaroTVwsl91jPuiAqqWdlLDATzopRa5eQtACnC5G+XBsszYdFKOa3iVQ3zT7jg3LhXXBbzOR6Xg1NgUnCVYma0DNU/XBfnu6YgknJ2zDjfPXMFvghY3FHAJYBh1885N0XX8fu0MdqxejGUT+iMtvDsWD++ChcO6YcHw7kgZJaAU0QNpo3th0YguCrQWyeeLR3bVNKKrej1vSAf12YKhAm0CaItHdML8gW0wo893mBnyHVKGtcOKyG7YFBuKzXECS5FynQGtkNjlKwz56mWEfl4XQxu+itEt3kNspwaYEdwEiwa3QfqoLlgZ1ROb4vpjY2wYMhMHIGvqIGRPH4KtM4dh0+SBWMdAqGN7YW5Yc0xo+yHCm76OSe0/FIBshSVRHRDX6wskBH+DVQkDcHjjQpw/kIXfrp6W3+BXQdGbshfY4pg3ga47aumk0zh+apLUcfW1SWfGGf3kGyPnkHfIPeQfchB5iFykgxd56aGBVzGRtYgXcBF5iMqJTKPXv2EuIzw+mYIXB9cTvCRzc8YIuwy4N9jD2bMsHAW+HMOnokg8B9aLAeKgV3OG6b73/kwPAq90dZ3CAmDWcUvgPCIeNp80hA2nbrMrRbV8pIXJrhVPdjUWYPDaxmWI8gdy1cGLXY1BqFbdWcCLv7sYRPntPaQCdXV1UTM2f2jihV+21RcjyhhfbDUXrFmNoQJepQS83NzoLXWTe3AToHFFORdHvGLvhBG25bDZOlAgKEB5OP4UvP4lkHHWpBo/VtgP2+W6EfYCXc4OkpcdlDeX0EV5yu/MljLB6x2/fAFUlbfLBLxY0Txh/fHgeqn0OUawQHi8THU31MQXNh6YYeuL3cWqgoFTDz7njyOFCV7lUU2A2EmgRXWTGjxgI40rqw/fhc2IKBRRwZOXmrcTj1V/BF6EAim7HhqAuapwB1Zo3dwTB3JfBs7UkbLjr7oeH7XnS4WyYADmM3Wxd8tLaNfUC+WkQeci5dPVi9BFYJFnI6Cljt1LSVq9pTx4iN1xl4YJ4csGFd1Koscr3sjp+SLODaqFC2GSDwWM/s4sRwLaX4c0P7Ve5IUBtfFjyCuI/LAsqnu9AEdXB2Xn2cXo7UboYrfu/eDF/OYmkP9aGT/MatUXp8Yn4UJ0muxTcEYAzLTu00NNUOxmPDM6GcdiluDajsN05qhZi5zFqHm76OniPy18xIldm7EiZgjSw3uKBLIEtlIjeiNtTDCWRvbB8qhgZET1QbJAWdKobmqfIjC2JLK39t7Ibup9ghjhLEn2qdSorlg6uidWjQ0W6OqJNeN6Y310iMBXf2yOH6A8WCnDOyCh29cCTB9jQpuPES37uM4NkNj9G8zq+53yeKWHd8EqerwEsDITB2HbzBHYNmsEMqcMxuapQ5A7JwJrJ/ZFQvevEdXqPcR1/ARLR3XEsvF9MXN4JywU0Nu5fj7OH92JW78KcN3+Ve6bPa/8YW7KAX8H9Ybarv66Fdv3fYcNOaxvNegygtcbRs4h75B7yD/kIPIQuYh8RE76x+BFPQi8OIDMNIiqPrOxjuhV08zw+MXMmCLgtVQDr8DaUvlr4KUqf6mkvNwcJcM7CvCURrGPv4bNsDgUF4PzbCLHXYgxjE3HMyIuWK2FfPg78MXvEuC4Z5cijasWroLvFZqcDuuEJNgMHoei738OO+9yYiDYQiN4EbiM4OVxF7y2bDeClzx4Dq7fpMDrccJXfuii/gJ4BbnA1UmgRQ34FuMiBtBDWqQGgwtKudugxddu2LG2lsBXTTHiVXBbzVYS43qygrRuGTOoIm4rKKJRZ7eGeaP87/Rg8PJmQEOClzHfENzpOeUyMzWdHBHsUA7rSlSTilZb00+FE3jWOMvNCFoEJr0L8q92Q2rR6DlgW581R+jyw4EiVbG5eAAGlSyD2o4CXR4OkkYBWSNs0UgzjQwn4crFof3cBLyCBLz8cbFPFTBaNrsYOatKW8DX94mLg4655/T6s/2qCIRVFPDyx8/BNdGyntyXsx1cBdjZ1XcXfJ6s9FATngZ3lHE14HM7d8yyqSLQVVWN8TpS2AdJxcujjqOk3yD2xt1V4FgAwcMOVmUNKP7BB7AeMg7PJ4qNIfSIfXgmNgPP0u7QhhhthXn78rAl18kHXjYcXJ8HXlwZgF3ZHD9lgKPkN1dpkHz3tTN2reEC+NJ4Om0cd8XGkyq7AkosSyxXSubK3V+QGkPGeGEsl35SPusic3kNNG7ggFIGaxhc3QRs3eCivF3ybGg/vXRY9JKyUEpsfSl5Xt5qZqqL2CAPKRfl7Uvg29oGLGnvj9MCX1f6V8WVkMq4JGWE0eSpiyEMuKodn5PGih5pnuXnXg+ZvB9S9S64qb+jN1kaESxj/avj/MDayO4SiJ5veiLAozg8XG0lfWIP3cQeukk63diwEBtJSOd9iHTw8pR0s3x7OrqgfllfTJJncyR6MS5Hp+PCmGRjfafVfXr3o4rxJTo5OgmnUjJx+xJ9XbKxB80IXreN4HVHwOvahePYOHci0oZ1QsbIHlgmsLVMYGtpVIjAVl8sHxuCFWMFvsaFqHFRaWN6KeDKkPe452tTpQhopYzqrsBriYDX2omh2D5jJHbMHIWtU4diS8JAbE6kBmPtpH5IEvCikkX0cC0a3BZpIzsJ/HWWc3TGkoiuyBjTQ3m01glAbZ48GNtmDEfWtKFYHzcAuxdE4fCSGCyP6CTg9j6m9mmEDQJnh9fMxd7VKTi8cz1uXDsi931ZdFMFieUvwvj8gqBG6DKKji+BssOnpmHdtnrYuN0HmVL/Ebo2a12Nrxo5R5/RmD946oPAKz9b3bPl/zA/eDE2hZVIn9nIfk0OLKsgYn8n3W8vKfI20b1g9Hh0NXqZGlz/TmAtGFwcJPMawYuSTO/uKcbE00UtjVH8pfdg330UbGLS8fzUlXiGa6uphW0FugSSnopPkT0BzJzhyi8aTLZmCV8CXXErxKguQ6HYNBSenALr2AWw7TEAxV56DSU9vSRNerqkYmFXKA2cGHR3dw28NhnBa3OOPzZv08nbFHYKknTwMsbxqu4o0Kv95trgaKmsaEx47CL36WyDd960Q8r06rh+9FXcPhuIW8d9BMBobBkh21dauX6qm+GRgxfHrOQb4+Up8MtgjEw7x06pileOOeaFEBng6IbmtmUwp6Qffn4hAKcEug4/V0Fg6S54cVA8QSpvYLwZ+OLnBLTDhTWpAJ3PVcYJga7Tz3CtSH/8WKQaFpQMQLuSpRBkb1Cz7LwlLd7y23ImozLkkp+5p1wlz7OrcV2HGrgWyorERyoDBpFkxcCFg9nKZzyhgiRfXA6phMuh/tjfuxZ+qCvg4lLwwItSDSXZu8kzYJyvj20NmG3FsX/VcPgFH8y3LosX5Tmxa1JVnCICGKHdxtsVVi+9JHZgsNicRQI7y1VImcKTMvBczBIV6iYvUKoCs/w25mHqfvC66/HSvF1antLymEHyGL1MLq5WeOs1WyyYWgM3jr0EXAhU5VRrMBnDPahyxb25cmdOBDeO5WJZZ6DWUnIusQOXq+PSkfqYFeOHt1+ygbuz1iByEzjhmC4CoWp4GO2nsjVsvNLbJVDjIXuWV+07fGZyPwI/r1WwwZgGFbE9uA6uDArCzb6VlOf1XN8gXAippsrL6VCK0EWYMu6l4aK8XgJaF0KkTPWppmKEMf+qfCyfX2SZG1Ab+0JextTGVfFpgDSU3CTdhFn5HVUdRCCnbWF6jfkqv/LsDtMv+axGqQoY8U0b/BwxW4VMuhSVgguRAmCiy6M1XRFdDU/GiYSluLrvOIdvKbagx4uoZSrgBn7KWoKk8C5IHtgGS0f1xHJ6uKhx/bB8QhhWRYdhfexAgZ5BWDkxDOlRAmbj+2JFdKh83k8dE8L4frpAWlqUANno3gJd3VQ34fqYUOyaG4H9ydH4OWmCHI9Wr7fNGIE10f0EuDohdURnpEd0R8ZoAaxxwfI3/QXWRmHHnDHYPmc0cuR4q8BbrhzvWhAp70cge/pw9d6Pi+Wcs0Zgfp+GmNq7ATIXRuHKid1y09fvApWSQKf63yh2L3KTHQGUvwV1/cZO5Oxrj3V0cDCOJcGLylHgxcWxyTnkHXKPPrBen9FIPiInPRTwyh/LSx/nRfca+zf1NRsZUKwOlzn4s8F/j1rXjOD1rgIve8nANCDM6HcrKQ8xgPRglHQthef96sDq29ZwGBELO4GswlNWKkOkQZTAF6NP/9VWKLssJ6dKa1YLSFhY/q5EwkJYDx8L629boFiVmrB39oY7AUsvWDqciAwciO5uLeBVOs/jtVke+mYjeRd48NppHONV3UGBl/IY0SBKBcpWHOPUuEtLz93NU55NSQRVssLAnhWwO5txvhjhPgA4Jsb3qBhtznzMCzHxL1rPfyg5bz6PV18BLw9PAS8FxiaGURlKdl94KUNezsUJ7zm4YHiJ0lhT1Bd7ivtjXxF6PwS+nqEErnTgEnEx5fzQxb2K1SV7bcFrX5yiB62wLw4U88caK18MsS6N921dUMHJQU1UKOvqjtKSd5kmerhUnqYxV5IKXsDrfV9nbOwQJC16ViK+ONMvEOdCWTFoLfuL0lIvWCIUStr6B2Jfn3poXY9djbYCXsw7LBPGZ1CApHVBE74c8ZGDO1KKBeFo4UAsLlEOdRy5CLdxiIOIY+947CrPyF7AwdavKuwbtYH98ERYJabjWbEbz8al4DmGmBG78YwAkeYRM2NjHppo30zBa6mAl+7xclKA4ClSoCBScO+pAaSDkzUCKpdAWLfS2LlOyu4FKbtnA3DnKBtMUq4ITadKqbJlvtzpMnZVqjhdBC8p76dKA5cq49b5Oti6ujqCO5aBf3lb1e3GLkQFXfQQ6d1xKn8Quv5IfGa0/yzT8lxcHVDe1QZf1y2DhKbVsbdPXVwYVBsXBgThPD2xoZUFsihptNAbq4OVcU9IuxTCfQAuCYRdpAd3YADODqmLg6H1kdasGnrU9UI1seVOqgFxb+OI0qH8z/I2babKa06cYe2JVi//DxnBo3EmdgkuTErHubECYErJCsTOcr9yB3DtlgYWCrzU8PE8KdS4fgHr5kzAjOCmSOr/AzJG9cDKqBCsEuhaLdC1LmYQNsQPxcaEodg0eRjWxg3Gqon9sTpmgBwPyoMv7qll4/thifx9WkQvLBnZFRnhXbExJkzB1n6BLoIXAezQklj8uCAKmQlyvgkCbgJcKUb4InitnRQmsDUSu+dHYSe1YCz2LByPvYvG4+fkidgn59kt7x1aOhk/pkzEopGdMG9oO+xIj8f1sz/KnV3DrTucSqBBF/cKtkTmNu0zTjI4g+PnEwW63sH6XK6NTIdHgNS/lAIverv0wKnkHvKP3s1ILtJnNJrG8Prb4MV+Sf6hqdeLA8foTrMTOYvoZtPDSiiv1+FJaTgbnQEO7rsUuURofEne/nHp+sQVyB4Uj3eq1YSrq50UTGfVWvMQg2GQDE9x9gjH7XhJS8LO2QFWpdxRrG59lGzaCQ7DpqMojdLkFA2kOABfGail+cT3dIkhmyz7aVSawFsSrOMXwnZ4DEo0a4diderDigP7DVKYXNhVQe+JVnGayoVjdjys0Sm4DDbtEvDaIeAlsKXGd+0IVNokxwVPWrq27qmDmKmBqCrg5SzgpWBSDItBjKM2FskTrp5e8vvLsbczHJ3l+bgWwfvvOmLKmCo4m/ui5P/qYnwr4M5pafmKcKqKUWKoH6o02MJpaamfluMzlXHzmIBX17JiJEvKs2Alw7TLXp6Nq5K7HBO+6AmTfOVmj4qO9vi8pAEjrEoh1ao8sq18sL9wFRx/2gcnnr4LVabQZSq9e/GIABe7LvcVDURaycoYaOuOj+Xc5QVQXQyc4SeNB1cxwALtzvJbOspvyDRp6TPma3nN9Qzf93NCZueauDykHk4PrIlTUqmclpb9mUGB6vjUwLoFSqdFDCp5VtK7J/QNtHjRSwDSRsXxUjGZ1HMoWOJkHTVjV8q0p+T1L63LYYFVVUyzq4RAgzOcjPmGovdLa2ARFJzg6GaHEt5lUOKVN1GsfXsUi5oAKwGvorHLxd4YbYpaash4fJ/teRjiNQhdK8R2cfmhFSjZOhj2Al4MpcL8RA/R3bwle3kWLgICjt5usHcvCUeXInj1ZXsMH1gOOzbWx51T70qZqqWVqzMCUKcFqFQ5Y3njcf4yqMtHviuNLs54Plsb29fVwNDe5fFmTQcYHOU6rmIzPL1h8HKWPbtu5XclePH3VDaGs8IpHtO2GqW/zss/ripPuUjjyZVDBxxt4OPlgC/qlEJEg8rY2LWqlI/quDRQGi2hgbhMT5fsz9Hz1U8aB+xipMeYXq+wQJzpXxvnBtSXPPwasnrUxMRvKqmJIXXFfpQpWQIezvJ7eUgj06SM3pUxTX+St93kPineq8HFBY72jnixoj/CGjTHumEJOCH55PykDJwbn4bT41JwasYq/H7kohE7tI1wwWNTALlw8jBSowZgRo/GSB7UFhkRPbGGwDVpgNKG+CHYPHUktkwbiY1ThittEABblzgU60UrJ/XHCqNWxQ7ACgGyjAmhyBjbV4OoyB7ImjwIuxeOwf7UaBzMiMWh9FgcXTYZh9MTFEjRo5U1bTjWxsg5ovthTUwoMqcMRc7scGybE4Gt8vm2eWOwbe4YbJ8fib2LBd7SYnF4xVSczVyAHXLeeeP64MfMxbj922m5t5uCUJR+5399u3FrD7YfaIk1OwOwcYeAl9S1WuxMjvVS4KV7u/QwEuQfchB5iFyUf2A9lX98F3XPlv/DBw2wJ9WZdjeaer2qtn/xIyxsPwQHw+fj/Ng0NbX1Epc94Errj0nXJi7PAy/OjGIFyRaStxgNuvzZ6nFjX7rsvdQ4HkfJ1I6wcXWCtbcPbGq8D6tvOqDIgAkoFEv4IngJWOUZQYqv+f69elrg67mJSSgWNg5Fv/0BReu8AasyPrCXCtNVjJgrry0G250eCxamfNKMhhG8dgp45Qp4bRPw4sMXuFGD6+n1Kmiix0v2W3fXQayAV7UajnBRXY1yX2yR8v7kN+fv7i7AZfB21GbjCcS4urnDwd4OFb2L4+t37RE3sjIOZPvitjLIAl4nxSifZIR7esAespTHq4JcS45Pm3q8bASqJK1086sWtmb8OP3bzdMD3vTEEH68XdXsNS9nR1S1tcOn1vYILuGG2UXLYvsL7H4UqDLqmBkRug4LdB18rjL2cHxQ0fLoZe2Jt+ydUMXBDu6Sfx28XWDvzWux5cvuE6lgmFeMadLSp0vSKJV89fKu6PtuBUR/UgnjPyyPqI8rYOzH5URlEflJBUR9UrEAiempoNI54ePKGPKRD173k/tilxLzjlQ+eXmoAIkerNICXkyjs+SLMo7u+NrOHUMcy6CagJez2BrVxSXf1cfhsSHCri9XNkDkOdqLTShWqQyef+1NWLXog2JDZxg9Uel4OlG3Mfltz8OSnFeBl8De5GV4LoFjvHrDsXw5SaOT5CWjh0jyFcX8pT0L5j9pJJZyhIM0aG0EjDzdi+OtV+wR2qk0Vs/yw4W9LLMc/8U9yxjLsu7ZylcGqVO+OLfbD0un+yLkB3e8XtsW3s7FVYwugp6T2Aw375JiQ+RabDC7ecNLgMZT0qI86pTKK5SWXiX9vbznppURntPL3RmlBYDd3GylkWiLCp62eNvHBu3q2mPM/8ohrakPdnSujKN9tJATuqfrguh0iC/2dq2IjO98MOGTyuj8ogEf+9gj0LO4NPaLwEkaZBy/ywH+d72G/D2131D9lnlp+nN5eMn9sWtV7sVF8pCzoxO8HFzwTpVaGPphC2zsHoVTEYsEvJJxYvFG3L76u+o841gmHbbo9VJ7EY9+ycnErAFdMaNbQ6QOaa8G1q8a3w+b4gZjfewgrBNlJg7DFoGv7JmjsXn6KGTNDMemqSOwPmEI1orWC4itihuI1fGDsDJuEJZG98fKiQOxSmBozfhgbJs+DLsXjMZPSeNwcMlEHMlIxPEVMwS+pmNf0iTsEKDaNlsAa+Yo5Mi5c+U1vVx7F0fjx6RodZw1Y6RcdxR2LZyAfckxSsfWzMLR9bOxLXUiDuQswZ3fz6k7YzQIzaOn37Um/ejB222cPJuGDTvewvqdFZQjIXN7kIhdjazfFHhVNXKO7u0i/5gGTv0rA+upe7b8H5qCl97dyP5L3etF9xppT49iz6mVVZJdS2FNOV9k+9bENv/a2Ob3+LXdvw6yfGtgWZnKSPMuj7RSmpbIMaW/znufe75PeZZDsntZJHtXQkqlQCT710JyQO2/pRS/Wupvk7wrIsm9DFK9eJ0K96Ql1bi/T+o75bC6SgVk1agsqvTfUs3K2FC1EjLKGu/F5J7vSoya2leUz+8qSX73BS7eyChdDpsDKyG3NlVBVPGxaXutyljrI+lhGr3lmfG5Kelp114vMe5T81Re8ozkHa+yyPAsizWe5bHZqyK2elZEzh/JQ9NWUZa8Xid/t0TOsViULL9dqqTh7jWMaVHp0tNzN02a7r7OkHtYKmlaJuL+vyCmNUO0ROUR0/sxvd8CInkOuj1Rz0eOl3hJ2ZV9hnp2+b6fJ7kflee1v0+V/JLkIc9bGmjJPkFIMmNTHp3qKCUZ96mVA5Famvk/X3pNxfsy3hvzPe89WfLtQldvsZ3eWFupPLZWZ3nSy/D95ex+VcLWoIpYXbE8kgylsNClFFLEFt/N+8wPZUWSN9TvVlHttfQYdU+aHyTte8r+yj0skbzGc/IaSfLsFrmVwmKBugwpf2vLlUcm76WKlFHRNtH2KpWU+HqLfLZevsM8myx/s1jSnSzPUv0mpZlm7XfU8rLp9XXp7/0Vmfyd8b55rUXym6e7l8OGCgHIkXqHdW5OtbrIrfsqttfTlKtL3ss7rvcKsqvVxsYqAdjk44dMX2nc+wVii381ZAUEYUtAtTzxdXZgdWRV1ffV5X35jrzme6bf3Sx/T6nX/oHIVn+j/d1WUU61GsgJqqWUHVgj77z6uXOq1cRW+Q7F7/JveH1+rr/Pv8upXkvyS01kyevcOi9hx4uvafd3zz3+BeV9/xVsrVUDW6TO3VJDbLGqz+7Wv1tE5Bsj55B3yD3kH302I7ko/xqNfwm89M30C/wjHbxMvV4cRKZHsWcfp97lyEQpz5eIbjn2iXJAGmcDcCom42AwCBkjwDL8/keij0Vc9Zv61CKLLLLIIosssugRSGcNcgf5gxxCHiGXkE/IKeQVcgv5hRyje7p06CLvkHv0aPXkIVNvlw5e+aHrDzfTL5p6vXTwMvV66V2ODCDGeBam8MW+UA5EY8IZYp8rejP4GCO/Muw+1zzigpNc7ZviTZvqHYssssgiiyyyyKJ/ofxsoTMH+YMcQh4hl5BPyCnkFXIL+YUcYwpd5Bzyjt7FaOrt+rNuxj/cTL9ImXY3mnq99BmOHFimw5fu+WIfKAegMcF+Isa9YNAx3gzD7fPGuNAkb5IByUxF0rTIIossssgiiyx6WMrPGuQPcgh5hFxCPiGnkFfILeQXcgx5Rvd06dBF7tFnMprzdpGb8rPUH275v5zf66WHljAHX3S/se+TA8+YUEZ2ZbwLBhtj/yjD7JMg6brjzVGkSt6sRRZZZJFFFllk0aMWuUNnEPIIuYR8Qk4hr5BbyC/kGPIMuYZ8Yw669BASf+Ttov50y/8HPAlP+CD40rsd2efJAWe690sHMEZ4JTXSXccbIkVWEvEGSZXmxB/AIossssgiiyyy6J/KHF9Q5A9yCHmEXEI+IaeQV3Tg0r1c5Bryjd69+CDoov4RdHHL/0emXi/TLsf88MWBZhzlTypkQkmInHLJxLNvlDfC1bx5U1RpEW9SF2/aIossssgiiyyy6GHLlDfIHzqLkEvIJ+QU8gq5hfxCjiHPkGvIN/mhy1wX4z8GL275/9AcfJH09DFfHGDG0f2694vuOB3CuJYRb0IHMV103/EmLbLIIossssgiix6XyB+mPKIzCnlFhy1yjO7lIt+Qc8g75B7d0/XQoItb/j+m/gi+OKpfBzDdA8Z+UCaa4k1QdNfxpvKLN2uRRRZZZJFFFln0qGSOP8glOqPozEJ+0T1cOnDpsxf/KnRRf2szdwKe2BS+KF6cYmLMARile8J0GKPLjtJv0CKLLLLIIosssuhxSmcRHbIo8orOLvmBi9KZR2cgHboeCnhxM3cSc/Cle78o3QPG/k8dwnTxJkyBzCKLLLLIIosssuhJSmcTU14hv+jjuHQPF6V7uR4JdOmbuZNROnw9CMBMIUwXb0IXb8oiiyyyyCKLLLLoScmUS0x5xRS2qPzApUOXOT6i/vVm7qSUTnr5AUyHsPwgpos3ZJFFFllkkUUWWfSkZY5TdIYx5RpT4Hqk0KVv5k6uKz+A5YcwXfqNWGSRRRZZZJFFFhUkmeMWU675M+CiHvpm7iL5pScsP4hR5m7KIossssgiiyyy6EkrP7OY8ow53smvR7qZu+CDZJpwiyyyyCKLLLLIooIuczzzID3WzVwCLLLIIossssgii/6/64lu5hJkkUUWWWSRRRZZ9P9NBXYzl1iLLLLIIossssii/4osm2WzbJbNslk2y2bZLNt/c3vqqf8DL6sMu5Z6zGQAAAAASUVORK5CYII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718237" y="5946821"/>
            <a:ext cx="36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/>
              <a:t>1</a:t>
            </a:r>
          </a:p>
        </p:txBody>
      </p:sp>
      <p:pic>
        <p:nvPicPr>
          <p:cNvPr id="4" name="Imagem 3" descr="Pessoas sentadas ao redor de uma mesa com um laptop no colo&#10;&#10;Descrição gerada automaticamente">
            <a:extLst>
              <a:ext uri="{FF2B5EF4-FFF2-40B4-BE49-F238E27FC236}">
                <a16:creationId xmlns:a16="http://schemas.microsoft.com/office/drawing/2014/main" id="{0C1F50EA-3FF5-9AAA-BCEC-7B08405746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76" t="1572" r="-80" b="-1811"/>
          <a:stretch/>
        </p:blipFill>
        <p:spPr>
          <a:xfrm>
            <a:off x="460255" y="1094927"/>
            <a:ext cx="7044579" cy="466817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001AB6B-41BD-AA9A-BAF9-18C247D2CB0E}"/>
              </a:ext>
            </a:extLst>
          </p:cNvPr>
          <p:cNvSpPr txBox="1"/>
          <p:nvPr/>
        </p:nvSpPr>
        <p:spPr>
          <a:xfrm>
            <a:off x="7686137" y="1992702"/>
            <a:ext cx="4022784" cy="24314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4000" b="1" dirty="0">
                <a:solidFill>
                  <a:srgbClr val="8A0F0F"/>
                </a:solidFill>
                <a:cs typeface="Segoe UI"/>
              </a:rPr>
              <a:t>Estudante, </a:t>
            </a:r>
            <a:r>
              <a:rPr lang="en-US" sz="4000" b="1" dirty="0">
                <a:solidFill>
                  <a:srgbClr val="8A0F0F"/>
                </a:solidFill>
                <a:cs typeface="Segoe UI"/>
              </a:rPr>
              <a:t>​</a:t>
            </a:r>
          </a:p>
          <a:p>
            <a:r>
              <a:rPr lang="pt-BR" sz="3600" dirty="0">
                <a:cs typeface="Segoe UI"/>
              </a:rPr>
              <a:t>​Você tem um novo Connect! ​</a:t>
            </a:r>
            <a:br>
              <a:rPr lang="pt-BR" sz="3600" dirty="0">
                <a:cs typeface="Segoe UI"/>
              </a:rPr>
            </a:br>
            <a:r>
              <a:rPr lang="pt-BR" sz="3600" dirty="0">
                <a:cs typeface="Segoe UI"/>
              </a:rPr>
              <a:t>O </a:t>
            </a:r>
            <a:r>
              <a:rPr lang="pt-BR" sz="3600" b="1" dirty="0">
                <a:solidFill>
                  <a:srgbClr val="8A0F0F"/>
                </a:solidFill>
                <a:cs typeface="Segoe UI"/>
              </a:rPr>
              <a:t>CONNECT MAIS</a:t>
            </a:r>
            <a:r>
              <a:rPr lang="pt-BR" sz="4000" b="1" dirty="0">
                <a:solidFill>
                  <a:srgbClr val="8A0F0F"/>
                </a:solidFill>
                <a:cs typeface="Segoe UI"/>
              </a:rPr>
              <a:t>!​</a:t>
            </a:r>
          </a:p>
        </p:txBody>
      </p:sp>
    </p:spTree>
    <p:extLst>
      <p:ext uri="{BB962C8B-B14F-4D97-AF65-F5344CB8AC3E}">
        <p14:creationId xmlns:p14="http://schemas.microsoft.com/office/powerpoint/2010/main" val="582217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" t="30478" r="1" b="28508"/>
          <a:stretch/>
        </p:blipFill>
        <p:spPr>
          <a:xfrm>
            <a:off x="9982457" y="5953867"/>
            <a:ext cx="1514172" cy="451955"/>
          </a:xfrm>
          <a:prstGeom prst="rect">
            <a:avLst/>
          </a:prstGeom>
        </p:spPr>
      </p:pic>
      <p:sp>
        <p:nvSpPr>
          <p:cNvPr id="7" name="AutoShape 2" descr="data:image/png;base64,iVBORw0KGgoAAAANSUhEUgAAAl4AAAGiCAYAAAA2mch5AAAAAXNSR0IArs4c6QAAAARnQU1BAACxjwv8YQUAAAAJcEhZcwAADsMAAA7DAcdvqGQAAP+lSURBVHhe7J0FeBVHF4ap/fVS3K1AcWihFKjgDhWsFKgApaWlQKEFSp26UVfc3R2Cu7u7O4Q4nu8/39mdZHO5QAIJXOic5/lyc/fuzs7Ozu68e+bMbDJr1qxZs2bNmjVr1qxZs2bNmjVr1qzF026xsrKysrKysrqBFbDmL7NWVlZWVlZWVjebrqv5y5CVlZWVlZWV1c2ua2r+MnAx3WplZWVlZWVldQPJH89cTElq/nboK2/Gb/PR7VZWVlZWVlZWAShfZvHyjD/e8VWim7+dGPkDLX8HdYeVlZWVlZWVVQDKH7d4uSY+EJZo5i9xyhe4vJk1B/I/P7rTysrKysrKyioA5I9T/MFYfAHsqs1fopQ/4PIFLR7QXR7d7dE9VlZWVlZWVlbXUV4u8fKKL5B5IcwLYP74iLpi85eYIb2LAZeBLQNX93p0n6v7raysrKysrKwCQIZNvLxioMwXwnwBzDCRP15KsPlLxB90mcwYSjSw5QWsB0TJXT0oSuEqpZWVlZWVlZXVdZBhEXKJYRTyihfIDIQZxjHMkyTw5S8BL3QZL5fxcPkCl4Esc4CpXaURpfWjdFZWVlZWVlZWSSh//EEuMYximMXAmD8AMx4w4/0y8OWPmxJkvhtfCroMcBnPFjOdSsSD4EHxYDO4yuRRZlEWKysrKysrK6trKPKHl0cMoxg4I7+QY8gzxhNmACwh8BVv893QH3Rxx+z/ZCaMh4suOwNb6UUGtHiQWUXZRTlED7nKKcrlUW4rKysrKysrqySQlzfIH4ZFyCXkE3IKecWAGDnGQBj5xnjAyD0m/ivR4Mt3IybERCnj6fKFLlIh3XXMaEYRM88D4UEZqMojyivKJ8ovKiAqeBEVsrKysrKysrK6CvnjC4r8QQ4hj5BLyCcGzsgt5BdyDHmGXEO+Md4vL3wZz5dhpCsCL98NvN4uf9DFflC640iFJES67wxwPSziAfEAWQCFRY+IioqKuXpMVNzKysrKysrK6hqI3GEYhDxCLiGfkFPIK+QW8osBMHIN+YacQ94h91wMvq7I6+W7sr8uRn/QZbxczCipkRRJqiwi4sHxYEuISomeED0lelpU2kdlrKysrKysrKwSUb6sQf4gh5BHyCXkE3IKeYXcQn4hx5BnyDXG++UPvvx1Ofqy1CXNu6Kvt4uJM6qfAWame9FAF/tGmTm665hhEiSpkgfDA+NBlhWVF1UUVRJVEVV1Vc1H1a2srKysrKysrkK+bGGYg/xBDiGPkEvIJ+QU8gq5hfxCjiHPkGvIN+QcA1+m25E8ZEY7XsrrdUnzrsgN/Xm7GN3PQDP2edL9ZjxdBrroumPGnxSRNCuIKot40DVFz4qeE9US1RbVcVXXysrKysrKyioJZFiD3EH+IIeQR8gl5BNyCnmF3EJ+IceQZ7zwRd4h95B/yEHkIX9er3iBl3cFyuvtYkLsw/R6uxjlz4Az9n0a6CrU5N7ksLKysrKyskp8vXLnA3grfSpM6VwGM/8qj+m/l7tqzfizLKb/WRU/13oCL91+r9/9XpXueQBN73sQ7+YrhNeSp9LvftdLoBrffT+ap8mAtnnyo/E99/tdJ7FEvnE5h7xD7iH/kIO8Xi9ykre70Re+qDjm+6MXvLzeLvZpmi5GDrlk4Bn7QNXT9dYdd8HKysrKysoq8fXGLf/De6nvx/J/S2Nd3/JY06vcVWtdn7JY3ac6utUrhWbJbvO736vS7XeixZ334GMBpLcFkN6U737XS6DevO1/aJMiNT7KlUf/97dOYol843IOeYfcQ/4xXY6+sV5XBV7c2AtextvFwDLSnuliZAAa+0JLvCMFamVlZWVlZZX4apnsDnyQ6j5s6V0Ou4dXws7BFa9au4dWwI6hz6B/gyfxVrJb/e73qkRA+t/d+DJvAbx7931oLd/9rpdAtb71DnR4MBU+z50XrW+53e86iSXyjcs55B3T5UgOIg8Zr5cXvKgEg5dvNyOHTJqRjHSvsY/T6+1iINqT795+F6ysrKysrKwSX+8k+x8+SfUAdg2ogENjqmD/iMo+qoT9w8qKyjifwyvIZznn+1Auk/+5jmebg6Pk+6jnMOSlpwXsbvO737YCNq2TJUMrV20kH21k3XcEBHUdgaA2yW5H29vuvGDbd2XZe/+7B9/mL4T2d9/vZ507ZdtbY9JulewWWYfp36r7pNrc+j+fbSRPsuyDFGnwdZ78kj83H0kk8o3LOV6vFzmIPGRGOJqpJbzdjb5sFcd8f/TtZmT/JYPIvN2MpD7Od6HeLlGZdpJBKysrKysrq8QXgeez1A9g/5BKOD6hGo6MqepRJRwZ+xyC536DkJV/4MSyb3Fs+usIXvS5fP/T0ZKvcWxyPRwZXTlmu2PjquDwuFoY8UppgZzbLtjnu7fcho+z5UOvJi0x4u1WGNq8OX4qkBHf5C+MHzKnRVsBpffSPoRvC+bDR/fdi/duvTNuGgJa7QW8vi9QGO8LeL0n372/vXfbXfi6cCkMffNtDG/VBoPr1cYXyVPg60fLYEDjZhjwQj18kz6tpPu/OOm+d8v/8JGA17d5Csj/d8T5LbFFvnE5h7xD7iH/eLsbyUf+Rjf6slUc8/3RF7zYf0l3GnfAdxnRzcYZXjnZGOe9IA1WeF8yaGVlZWVlZZX4ek/A6wsBr0PDKyN0cnUEj68Wq3EVETzlFYSvHIrQGU1xYtZbCF/XGaGL3kfI7M6IWPsLQmR58KRnZd2qMduFTKyK4xPrYPSrZQWibr1gn+8mS4bfatRF/zYf4Id8+dA5XwF0SpcWA9/9DIt/aIPP77oFbfKVRd8mAkhpk6NdsjvipiFw1VHAq3OBIvhQwKuDfDe/dRCY6nDnA/i3QVOMeuUxXefHHNnw1SPlMeLNBvjn8Ufw/UMF8XWG9LquN90OAlufpkyDH/IW0P+9vyW2yDcu55B3yD3kH3IQeYhcRD7yF+fly1ZxzPvDxQLrmbDpZuR8FpzZlZH+nHSME5JV7igZtLKysrKyskp8tRPw+lLA68jIyggPqi7QRHByNaEiQqc1QeTKgQibUAknJtRA1JZ/ETavOU6Mb4vIZR0QMr6CrFclznZhk6vixOQ6GNu4rEDWrRfs8z0Br7+fr4+ezd5Gx7vuxseiD+5Nh+6N38TsHxpjZMPn8EGRcujXtD6+T58c7QW84qQhoPWBgNfPAlUfCXgpiLm/vS8w1fGuB9G1UTMMrp4en9z7ID6443Z8nKMkJnZ8D91KFMFnD6bBh3fcHTdNbiuw9VnKtOict6CCl+/viSnyjcs55B1yD/mHHGS6Gy8GXr5xXnHM+4M/8GLgmInv4gRi7N/k0EpOs0/3Gycfq/aBZNDKysrKysoq8dVewOsrAa+jI6sgIqgGQidWj5XAVtjUV3BywyScXPElItf8gZNrvkT41FoIndIRUSs+lPWquYrdLnyyANjkuhjbpKxA1q0X7LOdgNefNV/A6K9/Q8+q1dGjTCl8mioLujdogJ5l0qJ/vdcw8NOvMbBpHXyX5gF04AAAbxoCWh8SvAoWwccCXgpi7m8dCV7/ux/dXmmBGe/XRd/n6uLPRwrgQ9nnJylyoGethpj4blv0Lf3oBel2FNjqRPDKV1D/9/6W2CLfuJxD3iH3kH/IQeQhE+flG2B/VeDFgDEDXpw0jP2afJu3Gc3I6fY582tNfxm2srKysrKyunoZ8Do2qgoip9ZA2KTqsZpYCeHTmwh4BeHkovcQMbsJwidVleXVBL464eSqT2W9aq5it4uYIiA25dLg9U/dVzC80w/4pcgj+O2RYvj2obzo27w5+pZKhvdT5saIzgMwv3M7fJ3y3gSD1wd3JkfPZq0R1PJp/F60JH4vlB/fZMkp+ymJX2Vf/WrVwdTWtSTd2yWt2HSvMXhxklVyDnnHjG4kB5GHyEUGvMhLVwxe3MgLXozYN7PVm8B67vhREafY57T7z/rLsJWVlZWVldXV69LgVQXhQfUROe8jhE+oqN8VsujVmvK6LH/d+Z5A8Opw6+34Jn8x9H7pDfSu9gx6VquJznkexs/FS+Dnhxww++HRcuhRtRI63Xe3dh/GScMFr1/8gZf83/H2e/BTyXIY2uh59K5ZGz3LP4nO+R+V/dRBn2eeQ59aL+CP7BkuSNeA108CXux29P6W2CLfuJxD3iH3mGklDHiRj8zIRgNeVILBi0MiveBlRjSa2erzixhoxhdN8p1Hz/nLsJWVlZWVldXV65LgpaqKsAnl/SyvLMtFFyy/PHh9cLvAFEcuCmARsih6nzrIsg7J7sKH8nsHWcbfO3o8UjG6BHgZcXsG8TvpM93bYvbFdBk35rvNNQYvvl6InEPeIfeQf8hB5CHvRKoGvMyUElcEXt45vLzglVNkRjQyI3zhZC1/GbaysrKysrK6el0evBKuy4PXVSoe4HUlusbgxXc7knMMeJF/yEH+wMs7l9cVgxfnpvCCF4dQcodm4lS+0Ztv+7bgZWVlZWVllUSy4BWr6wBe5BzyjplIlRxEHvKCl+87GxMVvDiHhQEvDrFkhur4y7CVlZWVlZXV1cuCV6yuMXjVcTmHvGPAy8zlleTg5Z08lTs2c3hxqGWd9lKgVlZWVlZWVomvNskENlLfj2PjqyJydk2ETRf4ukpFzKyO0JkvYHSzcmid7Ba/+70q3fo/dLjjbvxYqAg63nUf2sl3v+slUO2S3Y6PU6bB9wJe78n//tZJLJFvXM4xc3l5wctMoprk4GXe0egFr7o/SKFaWVlZWVlZJb6+uf0e/JEmBY53LY+I/pUR1qfSVSu8X0WE9nsGU+s/ja8EMvzt96p057348e4H0CN/YXS+LwW+/9+9/tdLoL674x78mio9uuUpoP/7WyexRL5xOccLXuSgaw5e3lnrFbzWp88GKysrKysrqyRQ2mzYlCkHTjxVCCFlCiOkdOLoROlHsKdAQaxLk9X/fq9SG9Jnx5bsebEhQw5sSOd/nQRL0tmY8SFsyZZH//e7TiKJfONyjgEv8s91BS++PLK6qG5E1jywsrKysrKySiJlyYMT6XLjRNpciaqwjLkRkS2v/30mgsIzP+x3+dUqqdL1inzjcg55J7DA60SWh2FlZWVlZXXdlVngJGPOWPG7v/X+C8okcGXKIdN/uByuUOQbl3MseFlZWVlZWcURAStddv0/JF9RhBR6HCF5H3HgI32O/xaAZXhIFZKrkJRDcYQUfAwnsudzyofl4W8bqwtEvnE5x4KXlZWVlZVVjNSjkwuhxZ9G2PMvIOKNlohs3Q7hr7VAeM06CH2klAMj/wXoSJtNwTOsYk1EvPwaIlq/h4i32yK83ksILV1ZACyvA6L+trWKI/KNyzkWvKysrKysrFQZBLqy50N4rRcR9f4niHilmXq76OEKKfYkIpq1QFT7DxFW7XnH63Uzw5dAV2jJsgKd7RU8w8pVxYlsAlq5CiH8+fqIfK8jIl5/GyF5ijgg6i8NqxiRb1zOseBlZWVlZWWlIJUxF8JrN0Dkh50EKB5BcIpMDly5kBX8YAaECoBFffYVwio9c/3ivrhPf/v1Xc7/rwAOgwldepxfO5CZOot2LQanzipAlt3pZhTYinjtLUS8+77T9ciy8JNWwMhfeV1DkW9czrHgZWVlZWVlFSwwEVqiDKI6fISQfI8iJGcBAYr8sUCRLocT5yTLFUre/xgh+Ys53p6s8ntG+SSUmMBzA0G+uthv3uX8X5Vb8pXNAR3Z/4kMhEAqD07kLij5k08DhhQBKIdIttN8ZMuLkIeLIsT8Hifti4jpSRqEqvA6DXHChU8eOz1doU+Ud7oXuZ7ki12PYTVqO/vj9syfgJt6DzVNn337+98r3+Wahii9pxzSS1lnvkRamWTfBjj5PauUUy4pLwFrVZz15X+zjyQU+cblHAteVlZWVlb/cbEBlk96u8IbNkHwHQ/i5C9/IrLdhwoR9HyFFH8KJ//sovFNwfel0W7HsMrPONumzYKQMrUR+XYbhBYqLLDEAHxJlw2+aeCz5pVPafQVCGS5+Y375/9czk9+5/+ZcyI4fQlEvvMZIj/8VD7fRVj5UgjOmE/y2Azh1aoIRLigx+0yCBgWKY/QCuUQ8pAsT59Tvj+N8BfeRaj85uyHabv7vJgIoKUrI6Lle04+3Ji3k7/9hTNTZ+D0iDHq7aNXjL8x2D6y3QcCZgSb7AjOUgyRHToivHJFx0Nm8ufdt/7PY3R/M3Dm+z8/WWYZc8hxdJQykHJ4931EvNwQIbLMKWM3LUr/L4CQwmUQUkigmHkXAOSggNCadRDyiEBoiZIOLGs+uA/Zznv8SSTyjcs5FrysrKysrP7jYuNMgHiztX4G350KZ8ZPQnRUFCIaNUVIgWI4PW4iokNCBHoaIzh5egGxp2X9VuodCk6TB+H1m+L0gN4IKytAlCE3wpu9i6hOX2pAflilFxH1QSdE1quHkKdqIPKDzxDxUlP5rZ78/zkim76E0KeqIaL1R4hq/z7CnnrS8fCkr4hT738nEFMVYTXqIPLTrxBaqR6ifv5HtnkVIbmrI+LdDxAlyyMaNhAQfE7AsKqk9RQiW72PqO9/xcmPfkJYwacQ3uZTRH34CcJKlhIguURMVloBr/KSl5bvIjhVZgdeHi6Mc8uWI/yV13GqS09Effx5TDdsyEP5EdnxE8lLIQSnzIjQag0Q1bkrot4Q0MmZB6GVX5JykPy92gihJSsh4k0CVFvJR2lEtOL/reTYaiG88TuIer8dwkqVQNgLbyHys68RUb8+QrLQw5UdEW27IaJiPYQ+WU2OReCrTk1ENG6HqHYdZJsnEfZyS4Gy9ghvINt+2QUnP2uDsNovIKpVa0Q2a4qwlu0R0aYDTnX7XfJRAWEN35Jyk/NQ71kXAv2URSKKfONyjgUvKysrK6v/uDI8hJBHS2nAOLupgh/MiMiPOgHR0YgODsaZmbNBO7tgkXZHBqfJql1Xke0/VI9JSKnnZdtPENGsNaLea+lAQPPaCMlTAKHPvyGA1hHhAlORHwhMvPk+Ils2kv2VQ0QDWa/l2wIOpRDR6SeEPl5SwErSaikgkyYjgjOUx8m2nRBWoQrC6r4i27eT7Z5E6CMlEfVFSwG3DwSsOiAkf3GE12mAk52/Q8QLlXHyR4G3chUFUiog8oehiGrUUpeHFHhW8tJS4PIRhU2/ZUHwKlsVEW+3cY5TvtOjFX34CM4MG4VzK1fj9MQpWl466jFXISmHjwTABEAzFEGkQFHkG68J/Ei+n3lB8vcBQvIVw4lsTyJK4IcQFFqhEU62+Vzg6HOEPl0KYc+/JWUnea5YESHVmyPqnVdxosDTCH+xFSKeqyZAl0lA8E9ElH5e8vacANSnONm6DSJbNEdomfo42aolon78CuHVayKkUDVENhAwe6YaQuu/Kccr4Fu5CsLbfYawJnUlnRcFyNog4tlazoCJdz5C+GNy3JfzBF6lyDcu51jwsrKysrL6j4serwKPCSy1RkjhEo6XRxT11XcCX+cd6Fq8VGCmutPFlimXAFhpRLzeAieyF0H4K+/i5B+/I+KtNjjZ5W9EfP4tIls3EpASqKj7Dk5+P0D0I6K++QLh5Wsi4t0v5fufiGRw+juf4nTvf3GyW3cBrKoCBQJYLQSwCF5py+PUT70Q9V1nRH37q4DaC4jo+BlOftEJp0f+jPBaHRH1wUcIfaICIpq+gpN//YSIl6oj6qf2CKv1goAPvU/DZT8CME0EBEvVRdRbLRFaQMCLx+ivLNTjVd3xeKXMjOBUWXB6cpCWgbHz+/ZrtywBNSSH4/Fi92loZYGgX/5GZNu2iPzid5z85BOc/KYTQktXkPKtgqiOv8ix9hFo/BGRjV5BeOM2OPXPX4h8/wOEvdgCp7oPRuT3P8t6zRBSsgoiXn5HAKoGglNkQMR7fXHyA/mt0/cCpgJOjT/D6QED5Rz9hMhXGiC8bmOc/PNfAWAp+2cFaF99CWGN5bjrFJP9l0X4R18jrGFthHd8C+ENOyKifhOElqsh5fkhwp4W6MpowcvKysrKyuraKHNuBGfJrcHj4S83Uw+LEx/0kMDSDzgzfaZAUXWcYMwS444EviKat3KmWMhTAmHPCWQVyut0zT3xrKRTB5Fvt0XEa2/K/40Q/mwDJ1i9QT2Bk1oCCa8ivN6bAhavCwS8iog33kRYzcYCT801diy8ZlUEp2f8VklE1HgRIQykL1JGQKW5gJmk1fh1RLZ7Q4ChlcDWXwJ8rTSdsEo1RE8jtOKzklYLRLTqgMhmbyGsZFWECxRGvNUWYeXLyTEQui4CGhrjVUnBS8slRUacleP3WvSJEJ1yIzh5BgHVxzXu6kS2glJGNRH+jMDpg1J+6fIL7DVFeDOBp9feFgCtJ2Uhx/7K2wh/SY63cnXNc/irzRD+uvxe+yWEv9YS4dWfkW1aCtS2lnPRGCE5cyFYwDjsmbcQmquolPejCKsjUFWpmpSHHPfLbyK0gpRNXdm+iZT3s1LeZevI9lI+z7+IsCcKIuTR4gitK+foSYG5FlIGZaU8pAwj3pC8vPyyA108r/7KI5FEvnE5x4KXlZWVlZWVjmos/pTTbSYwoSPzGPsjAKZzeZmJQtNkQ2ipss56+QQEuJyj7YzHhIHs8j3O1Av8LtsF87u7PkcrqvdMlum6+l3+57J0HCnJQHOBDm6v+XhI09BtZZ3gFFkEdp5DeJ06CM6Uw+kWZNrpBarkU9eRZbpcAFK3Tct1LhHfRXFffN9iU4GY+q8g+P50CnonO/8q+k0/Izt+6ngGJd8RnOOrijuvmR6biOlklrxzn9pdKZ/muJkH/S75MMeieZf/03DaCvdYuJzrmQD6dLKMeaNYJjzGmLTlmJmWWz48B7H/S764DdfTcpBt+MlzofuW5b5lkAQi37icY8HLysrKyspKwUEgSycH5TxeBr4YC8VPt/HmpKJRn37peMDoFUtiT8kllbWwM4EpwcTf71coAk9IkRLOcT73go7iDL4rJYLvdnVPaoWXiBZtENnqPQcSL9Z1aaUi37icY8HLysrKyspKRe+WQERYzTqI6ujOXM8g8pwF9RVCnKk9st1HCKtYwwEuwpi/dK6ZZP9mXqrEVrocCCn6hM5aH/lOe4SWq6az1p/I96jA6QuIfP9j7foMkbIhhPlNwypG5BuXcyx4WVlZWVlZxYieGwEqzv0UXr2WgkfUx18gskUbhFWq6XQvuuv43f5mUnqBr9yFdXRk+KtvqCcwssNHOrEq5zU7kS2Pha54inzjco4FLysrKysrqziiN8sFCp2tnt159OyY5deze/Fai5BJ5ciPkIeLiAprDJiWw38BPhNJ5BuXcyx4WVlZWVlZ+ZXpTmR3Hj//S8DlKx6/0X+5HK5Q5BuXcwIQvHhCraysrKysbij5b3CtAkQ8P37P27UR+cblnMADL7793crKysrK6oZSiswITpnNKlD1YKYLz9k1FPnG5ZzAAy++hNPKysrKyuqG0bQZODWmP6L6fo6o/t9YBZS+QtTA73B63BA9T37P3zUQ+cblnMADL3diXGvWrFmzZu2GsTMnZiF8fn1ELH3dKpC0uAkiV7TCuahV7pm6Pka+cTnHgpc1a9asWbN2tXZ6+1CEjnocYRMqWQWSxpVD+ORncXbfVPdMXR8j37icY8HLmjVr1qxZu1o7vWM4Qsc8ibBJ1a0CSRMqIzyoDs7un+6eqetj5BuXcyx4WbNmzZo1a1drFrwCVBa8LHhZs2bNmrWbzyx4BagseFnwsmbNmjVrN59Z8ApQueB1xoKXBS9r1qxZs3bzmAWvAJX1eFnwsmbNmjVrN59Z8ApQWfCy4GXNmjVr1m4+s+AVoLLgZcHLmjVr1qzdfGbBK0Blwes/CF7HguWKPO1+sWbNmjVrN6NZ8ApQWfD6D4HXuXOI/rsbzleuiugvvnUXWrNmzZq1m9EseAWoLHj9R8DreDCiW7fDuTvvxrlkyXA+RUZg9lznt/PnEb1pM6KDpgF79jnLrFmzZs3aDW0WvAJUFrz+A+B14BDON2rsAFeyW3D+3tQ4+0gpnO49AOeGjsT5kmVwLntunEuTBec/+tzdyJo1a9as3chmwStAZcHrJgevI0dx/oVGAlzJEP2gANcT5RHash22VauHNUXLIbhhU+DOBxXKFMyeewGIjnY3tmbNmjVrN6pZ8ApQWfC6icErIhLnX3kN0bfejnOPlkToay2xo34TLE+eA4tvTYGFye7Cjpov4nzlZ13wuh3nK1TXrkdr1qxZs3ZjmwWvAJUFr5sUvBi31e5DRN+dAqdqN8S+Ji2xIlthLEp2L5YkexBLk6WQz3uxKl8phNZuBDyQVsDrFpx/sgJwzoKXNWvWrN3oZsErQGXB6yYFr3+7awB9RMOm2FS+FhYLbC1Jdp8Cl9GSZA9gYbI7sLfuqzhf8DFEszuy2JNuAtasWbNm7UY2C14BKgteNx94RS9YjPPpH8LZhx/BzuZtBa5uF9BKLqKni5/3Y1mylFiTtQg2l66KfV91RtT3vyCy2ZuI/PJ7RK/bAGzf6aZmzZo1a9ZuRLPgFaCy4HWTgVdICM5Xe94JlE+TFcGvNseaXEWx5NYHsCptHmyuVBtbm7fB+rYdsbjRa5heujLGP/YENn/TGZtqNsL2ek1wrv4rOJ+/AM537ekmGteio6NF/rsjnd/iyp95fzt/yZiyqw/0v1Q+rqcFYp6sWbN285gFrwCVBa+bC7yif/pdoOs2nBcheQpEV6yO0N+6YMeXP2D5220x+YlyGF2wGEYWKoYhD+VF/1QZ0euO+zC/yRtYledxbC1WHueLlHTA7dXX3VRjLVTA7vPPPsGTJR7Db7/8hJMnT+pyQsToESNQ7ukn0bxZU4wfNxaNX26Ick89gZ++/w7nXVDjej/9+D3KPFkKn3/6MebOno2nShbHyw3rY+uWzbrOqVMnMXrkCLz95huoX6cWWr7VHP369sHevXvjQNrY0aPQrPEr+ParL3Ho0CF3qWPcz5rVq/HNV1+gft3aqFf7OXzU8X3MmzMbUZGR2LxpI776/DN80P49Wd4BH77fHl/IcfXt3Qu7d+10U4m1JYsX4902rfF+u3exetVKd6ljg/r3w7vvtNL0mdbXX36OQQP6Y+eO7e4asbZl82b89MP3aPRCPcnT8+j0yUdYumTxZeDTmjVr1hJuFrwCVBa8biLwWr8B0Y+UQHS69Dj72FMIf6UZDjRrje3PNMCWVu9jer2G6JcyA/re/SD6P5AGAx5Mh4HyvX/ytBhb/ElsaNAU+xo0w7mcBRzweu0tN+FYO3bsmEDSi5DCRLVKFXBgvzPhalRUFN4TMJECxlMliqNX924oVrgg7rw1GXJly4yhgwfpemfPnkWVCmV5whW2xo4aiTtvSYa7b0uGaUFBus5XX3RClvRpkObB+5E2xQN44O7/Ifk9d6L2szURHh6m6xw+fBh1az2He+64FRlSpdBtjHEfA/r1ReH8efDgPXfhvjtvx/133a6fGdOkxLAhgzFr1gzkzZUDqR+4F6lE3AeVLmVyhcIVy5e7qTkeOQIX00hx3914UUCO+zD2epNXcc/tyXTbe/93G+6X/aRNcT+KFi6APr17xni2xo4ZheKPFkbK++/R9Zh3Hlc+yce/f/+FM/Y1TtasWUtECxTwigiqjpNTa+BkUA1Eyf9cxu+n5HvoROd7lPwfMaU6Tsny09O4rmw3Rf7neq6i5PewybKtrMvv/IyU79ye6TANs5zrhstvUfI9wl1H92PScb9fF1nwunnAK3pSEE6WKIvjdV/GjhebYnmqXFicLIXoPqxMng2bGr2OeS83xeCsudDvvlQYmCqjaoDA14AU6bHxoy9wtGMnnLs3jQNe73ZwU46148ePo+mrLys0ELz27duryyMjI9Xrw+XlSz+Fvr164onixZA6+X148N67UKp4Uaxds0bXrVaxPP4nsMV0xo8do/Bxn4DI9GlTEXLiBPI/nFMg6A7Uff5ZdPv3b023fOkn8dcfv+PcuXOaxtgxo5FV4IxpPyjbP/F4MRw5ckR/mzljOgrmySWgdRuK5MuDlm+9iQ4CTgS+56pXw8YNGzB37mzkzpFVYalG1Up4q3kz9YrlyJxB0rwTr7/WOAaY1q9fh6dLldD0kgucEZRmTp+mv9GaCXgRHnNnz4JXX2qI+nVrKdQR5B7KkgEzpk3DBkmDIEb44/G9+fpraPlmcxQrUlCBjnA6WiDU2o1ppyPCsX3DOqzbsBEbpH4dD4vCqZMh2CTnfc2a9XKd7NNrZd2qFVi2Yg02b9uGA4eDcexQiJvCeRw6fBCnoiKxb+smrJOHqPVr12L9lp04o87Qs9i8diU2rFsvv23GkWDnAeQ/bWfCsWvbRqxaI2W1bh227Dmsi8+disCW9WuxTspv3doNiDh9HufOnMXRvYekFGPt4K4dWC/3pA2bNiEk4owuCz2yB7v37HfLPBphRw5g7dp1cu/aiKMxZX4eoYd3yn7Xy/lYh+279uPk6cAMGwgE8CJM7R9cGcu7VsSSbhWxslclHB1XDVsGVsbGwVUVskInVMPWAVWxY0BlLP63Iub/XUHWrYR9w6tgaY+KWNSlIhZ3r4QdI6shakJVrO5ZEQtl2XJZtn1YVd1PpIDa9oGVZPsKWCr7WdO3Co6MroptkuaRiQ58EcT2yH6Zjm8+r6kseN1EHq/Z83H8hz+wsmh5LEh2GxYlu8MdycgRjQ9g2S0pseXZhljevBXGlHxaPV8ELuP1WvnJFwj58nuBLr5W6Fac//4nN+FY84JX9coV44AXPV705HjBi94kws39d92BBi/UxaEDB1HnuWfUE+YFL/4+Q2Bm757dAisZkfL+u/FqowaYO2c2Dh44gMOHY7sS2VXYtlVL9ZI9/mgRZMuYHpnTp0b/Pr3VO9XhvXdxl4BQLgGhUcOHuVsBe3bvxq4dO/T/qUGTkVNgh6A1Yfw4XUZ7oU4tSAVB2SdLxoDX33/+rl6qArkfwsMPZVMvGfdv7PWmjdXTV0GO29jQwYNRpEDeGA9Zx/bvKYTmzJpZuzONTZsahEJ5ciu4EeBYjtZuPDuwbgNGdOuJ2UsWY+GiBdh78DhWTZ2ICTNmY/bs2Qrv6zeux+TBf+Hzfwdh3vIlWLBoKWaONd3WpzF+wgjs374dE7p2x8S5cwTYp2Dc6KFYun4XQsKPo9e/nTF//lzMXbgEuw8ec7f779q5I6swdlQfjJi+EPPnzkL/3qNx5EQw1i+ZhTHjJ2O63E8mTxyHqYtWK3TNHDgeoe62p49vwvAx4xA0czbmLZiPA8cZMnEKS2dNwC+/90VwxCmcOh2FCaOGYta8eZgxcx527nUe7HAuEhtn90L30bOwcOF8rFy3FREnAzNUIBDA69T0GljwdVkM7FQGU/+qgLn/VMSJsVUx+sun8UG7Mjgm60SMrYyBH5fHGoGsQR+Wxs9vP4lxf1TE9l7l8W3HMhj+fXmM+Ko0xv9SAXsHVED/L0pjaOcKmCPprRtYVYHq7IwaGPddGfT7pDTmCLgt7FkZu/pVxj+S1rQ+VXBOfo8YVxW93ymFEf9UQfiUGgj3yes1kwWvmwC8Tp9CdJceOF/yCZwqWRYnatTFgUZvYKtA1qrcj2FxspSie0Scw+tObHi0LNY1boHZL76MQemzou89KdHvgbRY8PY7OPX5t4hOdhfO3Z0K0YOHuzuItYSAV6nHiiJD6hQolPdhhS92HRKK6L2i5ycOeMl3erzY3fZ8zWr6O71LObNmwjPVquDTjz7AmjWrdV+rVqxAPoEgert69+yOxi81VG9Uo/r1sHv3LtR73umCbPhCHZw5c0bjv+hhatXiTbzTsoXGqPXt3RMF8uRC1gxp8eN338gT7WpMGDcWpUuVkG1vV68V7djRo6hX6zncLaBIePrkww8UoJ4oXlTjxGgGvBjPxv0Ze/vN13HP7bcgj8Aaj5nHybRCQ8zt3+nGbNH8dc1/5fJlsW3rFvcXazeSHdywCRP6D8FKerw278LJqJPYMHsGxs2Yi03b9sI0y+cOrMDoVU73/G4BsVnjnDoNnMHkyaOwb8t2zB8+DU7kpNjZYxg3cRK279yGof27atzilm27EB7l9d38N+38kdWYMnEopi7ZgLXLF8iD1xhs2r4ZkyaNFIyNtSlDxmDD+u2YO3wKjM/q9IltGDtpEmYuWI6DwVG67Nj+LVi6Yj1WLJyBNdv2ICwiClOnjMSs+Yux5/AJXUftbCQ2z+uPwdOWq1ftwJHj7g+BZ4ECXou+K4fR35XFop6VsKZ/FZydVBXz/ymHr9s/jSl/VMDhkZUx4vMKCAuqgd29KmPWDxUQMbcmTo6oiH6/VULo9GcQLutMFrBa3aciRsrnxL8qYXWvSjgy3vFknZH9TPqxDEZ+XQarZPnOkdUE0qpgUNunMPy3ctg/rgZWyz6HfPAEJvaoql2WFrwseF2xRctN/9wD6Z3uQRH4AuwSpXG6RBmEC4Qdf7019jZ+C5ur1sWaPI8LfKXEqtQ5sLH6C1jV8j1Mqf4c+qXNggWvt8DZGrUljVtxPndhYHncIHJasLersXIFHDx4QJczyL5dm3cUvCqWfRr9evdCiaKPIHO61AJbbdHklZfUq5U9cwaFHXqQfMEraMpkTWvrli0KOI8XLSKwdp9CmO6vUgXs2L4df/z2i35/7JHCWLZkCbr++7eCHT1MfXr1QIN6dXC3AA9jrwg227dvQ/pUD+qyuwSgCuXNjd9//RnFChdAuhQPoMDDuVCqeDHtHmRMGbspp0yepHmZMG6cwmNagcZRI0dg4YIFCoPM/y+df9R1vODlDZJ/p+Vbuk92QZZ+ooSCZP16tREeHu6uIQ3x2XMCrO/oMVYs8zS2bHZgztqNZQfWbcLkwaOwee9e7GWX1jl2b0Vg08ZNWLtoFoJmzsOBCMGrvYsxbMkO7fLavnE1Zk5c5CSAKEwZN1nAaxfmDYsFBGk6MWncBGzfugEjhvTW+r/vwGFEnXa63P/Ldu7wKkybOhLz1+/F7m3rMWPyWExeuh4Tp0xw13BsxvAJWLfRAS85BTF2ZN9ubNm4DnNnz8SytZuxaNp4/PN3dyyYPR4//tsPwWGRiAo5jA2btmBu0HjMXbbKAeJzAl4LBmL0/E3Ys2sXjp8ITYSx10ljgQBeJwWIFn5bFhN/Ko+1A6tg65CqODOhKmb/WwETuwhk/VgWk34vh0GdKiBE1t/arRKmflsewTNrInJEJXzXsTSGflMWfT98CpNk/WODKmDUD2Uxu3tlbB1YGUcFvLgfBa/OAmSS3pZBVbBvTDXs7CPpf1MOs7pXwJTvy2DsbxWw5PfSmN6nKkJlGwteFryu3HbtwflHSyl4nUt2j+h/LoTdBjyQDshVEOdyFcKpfEURWe15RLz5Do43b4XDTd7G0Q++wLHeA3Cwb3+EtOmAc/dxBnvZtmININJ5EvQaPVvvvP2WenIIMKvcEX4HDuxH7WdraKzW889Ux7Ahg1BcwIhARDBijBNHQjLuKYNAELsgLwAvF3YIcfv378eOHduxWEDnjSaNJZ0HkD1jOgGmX1ChbGnt7ssq39nV+IgAl/GotXijGdq1fQd33ZZMg+tXLF+mcWFbt27BD99+g7tvuxVPPFYUf/3xG4oWEvCS7QrJeoyxYj4YfD940EDNhx5ryxYKjASyx4oU0u7T9LINQYnB/hEREWj11psx4HX69GnZ31ksmDdX49p4vOxa5QhNwlq+3DkwduzoOPFjjwug3ilAyK7V8LBAid2JxqmTkZKfcCmHk3JM53FWIPHceSff0QKYZ8+cF9A8h6jICISHynp8RZX+Kjd8Kbvw0DBEnTzlNEpcT8qK6Z08ZfwR0Tgt55rLoqLc9W5Q27dmM+aOn4mIM2ekXE5LPTiDgwJhjC+K2LsGYyZMxPrDAmP7l2D4ku0KXvt2bMT48WNwXMpq//r5mDB7NQ7tO445g8bioCyLjIrAohnjMGP+ChwPOy7XyjC9Npg2z8V/3c4cXIF5C6Zh+wmWx0msnTUSU9dsw/yZEzFvxWa9fnevW4Kxk+fjwK6DmD14PA6zXFk3j+3HgSPBOHPmFDatXSIPbP0wf8YUrN2xF0eOHsGSycMxe9V27N7DkdTnsG3RJEyaMQsnWMHPRWDb4qGYty1E9ntG0jgr6wRm7Q0U8FrwTXks6FIRxyZXR/CEajg5vipm/V0ek3s7MVv9Oz6BX9uVQ9iUGjHgdZxdg8Mr4m/ZdmXvSpj2U1mM+acywgZXwKQ/ymPTSAbUV0OwC16MFZvyczkslv0wnotgtUPAa8pX5XB4UjWM/roMFveqjO3dymJKTwteNPKNyzkWvBJs0ohHDxmBc3fcL9B0hwtfRneKnOklzie7C9F3pQRSZUZ02mw4J59n7k+L6HQ5gKx5EC3/O9B2K863bucmHtd4e/n3rz/Vs0Vv1HM1q+OPX3/GG02bKLTcfXsynVZh7uxZeLRgfoWhX37qrNsOHzZE47cIXQa8xo0ZrXBiuhqPHj2KqhXLKcR07/KvAgynfMiUNpV6yl6Tbfg/Rz3SU1Xg4ZzqoWJ3Hrse6RX7+ovP8XCOrApMZSWdHt26YmrQFDR/ral6oDja8o/ff0ERAa5sAm9DBLSmTJqo2xC+2rVto/llwC67NHkM/CRo6v7kk8uyZkiHmdOno/27bdSTxnxweggG8xMGH5D9M8+MIaOnLHd2yZMcJ4PsOeXEn7//ql2QXI/HNLB/P91vINjezSsxfPBADBs2FCNHT8CBPduwaOVKrN7jeOvCj27DnGlbsXvnVvTp3QVjxo/VkasLVm3G0X2bMGzocIwZMxzT5iwS+DiNDcsXYNCgIZLeEAwaOhpbD4YjeN82jBs1XNIfgwkT5yLKiWi+Ie1k8BFMGzkY3Xv2Qu/evbFs6wEEH96HscP6o9+gEVi/4xDOCCudObELq/ce0+Dt8wLoOzevwOB+PTBq0mwBsHOy7AyWTR2Lnj17oO/A4Vi6ejNOC2SdPxeFScMk7V490a1rfyxb7cQq/qft1FHMnToS/3btgT79BmDe8vVSxudw5nQ4ls+fgd49eiBozlKEnjqD86dPYtGU0egp56ZH9+5Yvn4T1i5fpHGhk2YuxLZdu+VBb5ubsNznTp7A2tXbsHPDCgzq3QPDxgVh3/EI98HiHPZvnCvnujd6yT5GCHAfCwnMEcmBAF6RU2tgR6+K6P/xU/irw1Po2ak0Ngytgs0DK2P14Go4K8B0YHAlzP67knq8DgyqgnU9KuGEbBc+pjIW9KmCkMk1EDyqCtb0qoTD8jn2m9L4rf1T6PpRaczoUklB65Sks/yfcujW4Un88/7TGPBlOewYUgVrBeRCplbHsXHVEDKhOg4OrIi1Qyx40cg3LudY8LoiizqJ82+9I9B0i+gukRe+jBg0z98IV47O6ydh7XZ32W04lzyDgtzFjHFIdWs9q14fBrizC41dfxRHFy5fugSrVq5Q6KDn6efOP7hbAt9++YXCjZQrXqxXRz1et8n//D5l0iTMnjVLPUtmugUGpxPM6HGqWLY0ShZ7RNetVK40li9bqp6xPXv2SKM/UNel56nTJx/jz99+00B27p8AxpGPTJPdhhyx2Ktnd4WdFAJrQ10P15edPtXj4ShDdmcSorgvdi2OGTUShw8dwgHZ3/z58xSy+Bvjxp6tXlX/Z365P0IYj5Gxbb/9/FPMSMxuApJ5c2ZXbyHzwnxx3RyZ0issBsp0Euci9mD0hCDs2i+AcIZP9NJwnTqAqfPnY/FOxyMXdmgjpoxZhw2bNmPSrNm6TJZihMDVmrkjMWLmUuzYsx+nzkUjdPNyTJ69BEdCT2la+7auw+zZMzBl4VJMmzkVW3fuRuSZG9nf5Rg9I/R4qtfT9YCo9+vMpeOxeN7PSjkZ4+TETjpn4ngB46Rv36eqxjJh+bGs4jid3DI054EWW67Ocnpt+T+7hf0avdKyjXN+fNeJdj2bp9Xj5TqwA84CAbyMToyvpvBzXD5D3CkkjDjykXFa3mW+IiRRBKaQCZKOpMX0TghMedcL9uyH65rl8dnHNZMFr5sEvMSit2zDueJPCzyZLscrkWxbsDiiDzlDsy9mWzZvwscfdkStZ2ugUvkyCh9tWr2NxYucmBX+zu61Zo1fwcIF83UZ7cSJExq/xakiGGfFCUWbv9ZEv68UWKNxstLPP/0EDevX03RfqPM8vvq8k3qNOLVEoxfr6QSlXmOXHydB5cjJLv/8rV0y48eNwVuvv6Zp1KxaGU1eaYS///xD49Q4pUSrt5prYPv8eXM1DXaXfvn5Z2jyciMNpOcEq680fFHhiekbY/dCj65d9Dd6rlgOHJHIiWMZ78Xuzi8++zTOcRubOmWyTgj7XI2qOmiAxz5i6JCA6qo4tWsOpixeixOx4wSkhTuCaXMXY9l2x+MVdXQrJk3ahC1bNmPIyOHYun0LliyYhckzF+PE8aNYMCMIMwXIVm7ajjmDxmD91j26nVroTiyZPwmr9x7FisWyr2kzsXDpMpyI8u7QmjVrV2uBBF70ShkZAPJ6nLxQFOd/99MspzQdASlvWuZ3Xe7+ZpaZ32PW8/l+zWXB6+YBL1p00HScS5tFAIqeL39gdSndhXO33IHzzVq4qV3eQkNDsXPnDhw/lvDh7SbOiebviZGB6hxVeOrUKXfJlRnzduSwOxQ8QCw4+HjMvGMBZ5GHMXbsWKzb7sD3mcgwhEWEYHbQNCxc7nTHbFkyCbPWH9G3DfTp3wfLVy3DX7/8ipVbd+OkrO/4eAR+x4/FpBEjMG3qXBwIczx621cvwMSgqTgYGgnj6Aka8AcW7TJzWlmzZi0xLJDAi+LkpZw01UyASgByJlKNnRSV60V6fuf3k1OcebjMBKlcX6HL3d5MyhopwOX8XkP/J3SZiVrN8usOXZQFr5sLvGjRv/+Dc3cy3ovdh/4A62KS9e9Pp/Bm7b9tB3ZtwNygCRgxcgSmzlqE0KizOHZwJ2ZOGIkRAlKTp89E6Onz2L13H5auWavbhBzejhWrNsp6uzFr6kQMGzka0+ctFTgPxs6N6zBlwliMGDUaE2cuxK5Dx3E67DDmTpuI4cNGYPrsOTgScRN6vKKjsHz+LMxdttVdABzZuQGTJ4zDRNGkaXNxLPwcIvaswrYDRx1gPXUce7atwqGTwNbNa7WL21o4Zo2fjHFjxmOS1KNpcxYi7Lw8FBzZimlB4zFu8jTMlDq072gI9u1YL8A/EZPGj8eGnYe0u3bdklkYN36cDmxZunaLPOidwTI5L2PHTZBl47B4jTONy+pF07Dcneg5IkrO3eoVOLh7M6aMG44BQ4Zj9MRp2HEwGAe3rZP0J+g5nDJ9PkIizyD61FFMnxqECbLfuQuWQk7rdbdAAS8CEEFo5b/lMfybshj2dRkE/emMYlzyd3kMke9cNuWvioiaXhMru5THtD8qIHRqTZyYUA2z/62IHQMqYdy3ZdD7s9Lo93VZrBhQBcfGV8Osn8piWb+qCB9TDQv/Ko9+Hz6Nvl+UweTfK2Df6KqY91s5HRU5XNKf1a0STsg+jTfsusmC180HXjh9GudbthOQYmA947b8QZavGP91G84/XZkvS3QTsvZftvDjh3QW9r0CScZOHD0oyzYi2IUkvjopylNfIsKicO7sGRzaux3rN2xCsHw3dmT/LmzYuBnHw8wsVedweN9urF+/QeO/bkYLPn4YE/r9icmzF+BQhHBYxB5p6Kdh7boN2LZtC5bOCML8JWuxdsFILNqw3Zl/KnQXls8diU2hwJwZY2Pmi/tP2/mDGNpzLJYsWqcxphy8M2fRChzdLEA1aRyWb96GHTt34cjePVgwYQRmyQPAli1bcTw0EvvWL8a4mYuwWbZj1/j+w8eweO5szJ07D1u2bsVmgdtZs6ZjzbZjmD9jMH7+7gscOBKK4PAw9B8zCuGhx7F9RRC6DRuDWWt24MiBrRg1crycly16DlfNmoi5y9dj1czJCJq7FBs3b8aefQdxNgCiBwIFvPjqn129KmB45/JY0rMSVveuhG1Dq2CBgNKEzuWwul9lrO1dEdN+LYc5varK8rL46vUSWNW/Ko7L9t2+LIN9I6tic7fy6P55aQz9oxIOja2GQ8Mro9sHpTHq+3K6n92S5qj2T2Poj+WxfkBlLPunPIb+XAFr+1bC2j6VMPSL0lgzqIrm57p6vix43YTgRQs+gfO1GyhMXTzY3iuBtFvvRXSvwBlZZ83aDW3nT2HT8tmYKbAwf/Y0LFuzFcc2TMKstZ54t9P7ETR7EcYO74s1O/Y44BW+B6sXjcOWMGDBnEk6Fcp/3s4dRNCYJQKybif2oS1YMGsS1q1ZhNGjhynwrFq1AafPnMK2VQswfOQYLF+zEaGRpzBl9BjsCfVOjXMSk0fOwO7dsV3bW7auw4x5c7By5TwsmDoY46fMwertezHcnVsQETsQtHQN9gg8h2wOwqSVziS4jh3FpLHzsH7JckyZOAEzZs/D3sMn4gT2Xy8LFPBiF+H4r8pixcAqOD2jpk79gJnVMfm78ljctQowuyaiZ9bE9kGVMfzHsljaowKmfPc0RnLS1b6V0e/7sgiZXB3R46tgCl8nNKIGoqdVx6Rvy2BhdwG2n8pidt9q8qRSE6t/KIdl/avg6JhqmNqpDLZNrIFz02vgLNP/twzG/FMJRyZeZ6+XBa+bFLxou3bjfLmqAlUMtr8cfN2Cc6XKy13FxtlYs5YYFnn8EAb9/RtGzZiHEb27YsiY6dixbg6mLFiJCLcb6uShdZg0ZzEWz5+AmUvXgn7E8yd2Y/7UkTgoFDZ31gT10vzn7dwBTB69RG5PzujC/euXY/b0Wdiydg4WLluKYOUxB3ROnTyJM2fP49DGORg2aibGDxmHtTv362+0s2fCMX18ENau2+kuOY8Vy+Zj4dJVWLxkpoDuGhzbtRpd+gzH38NGOasEb8K4+cuw/cQ5ROxeghEzVsEMxI04vAHjJy3E7gOhOHX6DE4G70HQ2GFYsO76v9YpUMCLMVsLfiyHGV0rIVT+Px0kyyYLGMmyWb9XVBg7JyC1QoBrwq/lsbBLBSz4tzwODa6E7p+WwdcflFbwOjW6Msb/Xh4LhlZHyPBK+KXtkxjzQ1n0/Php9Bawi5pVE8u/KYcFvQS8xlbDHAGzRQOq4rSAF/e5+KfSmN69MoInxX1x9jWXBa+bGLzEdFb7EmUErC4FX3doTFj08NHuVtasWbsqiz6HA1uWY8aCTe7AkVOYGTQLm7dsw6KZU7BokcDWkkWYOGkW1mzYLeuHYtLkICxaugLzZ8/BzBmLNZn5c6fqRML/eTt/BKP7j8PsWUuwbv1qTJs2Fcs37kXkroU6U/3CVWuwfv1GHNx/HHs2b8Qavpx82SxMm70a+3Zux7iJk7Fs5WoBrCXYtucAdmxYI2U8CyvWrMWKxfMRNH0aDkUBS5bMwNbtG3SXsyaOxNe93Xe9ntiKoCWrsCtUTtXZSMyeMgZLlq3EKtl+6rgJWLtxF4IPH8D6deuxds1SzJo5E2u3BDvbXkcLpBivUIGm4d+WxYy/BKr+qYAVvSthU99KmNS5nMZwLZRlY38oh82jBZC6csLVCuoFW/BLWXzw3tPa5UjwCpLtlw6rjqW/lsWy/pVxQtI+PrwyZv5SHqtk+fqfymNxbwGbaTWwq38lDP2yrL5ge+Hf5THwu3LYxRdtT3GC+K+bLHjd3OCltm4DzpepLIBF+PKN+SKMJcP5N1v7nanemjVrCbfo8+dw4sBuRHim8Dpx4BBOhDkvQV+7IAh///ELuvYdjjVbdyLidDROhx1C0MSxmD53Ccw7l48cORjnFVP/XTuD1YvmYsSwYRg3eQb2HnWmdzkXGYyFc6Zh2LDhGDN2IrbtDkbY0X2YOn4kxk2dj+MRzkja02FHMX3SaIyfOgcHTzj3uYije3TAx5SZCxAm5U87evQQwsKc9zKePXcWu/Y676KVBHDwWDDC3fVw/jRWL5yO4aPHY+veo86ys1FYPm86RsqyddsPOsuuswUKeFGc4iFkXFUEdS6LoQJg6wdX1df8HBtZBRO/L4thhKJR1XB6ag3sGV4Fe0WRLiCtF8Di3F8R46th+7Aq2DeuOrYOqqxzdTFe62RQdeyV5buGVMXhIbKtpBM6mSMZq+PA0Mo6a/0oAbL9YwW6gq4zdFEWvP4D4EXbsRPnX3xVIIsjHc0kq5w4VaCr8rPAgcC4UViz9t+xs9i8chFWbNh6U0wgay3wLJDAi6Lni/FdZwW4ogTEdJl8chkhLNLt/jNzcenvIk41YdLg6Eh2ExLKvHN0mW2YnrcbkWDGtM/IPq77aEYjF7zOWPC6ycGLxoD7X//E+byFBbhuxbn7UuN885bAXm+gqDVr1qxZuxks0MDLypX1eP2HwMvY1u2IXrAI0StXA1G2e9GaNWvWbkaz4BWgsuD1HwQva9asWbN205sFrwCVBS8LXtasWbNm7eYzC14BKhvjZcHLmjVr1qzdfGbBK0BlPV4WvKxZs2bN2s1nFrwCVBa8LHhZs2bNmrWbzyx4BagseFnwsmbNmjVrN59Z8ApQWfCy4GXNmjVr1m4+s+AVoLLgZcHLmjVr1qzdfGbBK0BlwcuClzVr1qxZu/nMgleAyoKXBS9r1qxZs3bzmQWvAJUFLwte1qxZs2bt5jMLXgEqC14WvKxZs2bN2s1nFrwCVBa8LHhZs2bNmrWbzyx4BagseFnwsmbNmjVrN59Z8ApQueBl39VowcuaNWvWrN1EZsErQGU9Xha8rFmzZs3azWcWvAJUFrwseFmzZs2atZvPLHgFqCx4WfCyZs2aNWs3nzng9YQ09tWsAkkTKgl41bbgJbLgZc2aNWvWbhqL3jsaUROexsmpNa0CSVOq4tSMesCR2e6Zuj5GvnE5J/DAKzQ0FFZWVlZWVjeSjm+bikMz38XhuR9bBZLmfIDD8z9H8K4Ffs/btRL5xuWcwAOvxx4rCisrKysrqxtKxR5BsaKFrAJUPD9+z9s1EvnG5ZzAA6906dPAysrKysrqhlKGdEiXMb18WgWm0vo/b9dI5BuXcwIPvLJkzQQrKysrKysrq5tF5BuXcyx4WVlZWVlZWVklpcg3LudY8LKysrKysrKySkqRb1zOseBlZWVlZWVlZZWUIt+4nGPBy8rKysrKysoqKUW+cTnHgpeVlZWVlZWVVVKKfONyjgUvKysrKysrK6ukFPnG5RwLXlZWVlZWVlZWSSnyjcs5FrysrKysrKysrJJS5BuXcyx4WVlZWVlZWVklpcg3LudY8LKysrKysrKySkqRb1zOseBlZWVlZWVlZZWUIt+4nGPBy8rKysrKysoqKUW+cTnHgpeVlZWVlZWVVVKKfONyjgUvKysrKysrK6ukFPnG5RwLXlZWVlZWVlZWSSnyjcs5FrysrKysrKysrJJS5BuXcyx4WVlZWVlZWVklpcg3LudY8LKysrKysrKySkqRb1zOseBlZWVlZWVlZZWUIt+4nGPBy8rKysrKysoqKUW+cTnHgpeVlZWVlZWVVVKKfONyjgUvKysrKysrK6ukFPnG5RwLXlZWVlZWVlZWSSnyjcs5FrysrKysrKysrJJS5BuXcyx4WVlZWVlZWVklpcg3LudY8LKysrKysrKySkqRb1zOseBlZWVlZWVlZZWUIt+4nGPB67+grFkzx/6fLXOc71ZWVlZWVlZJK/KNyzkWvP4TypIJmTJnQIaM6fST36nMmTP6X9/KysrKysoq0US+cTnHgtfNLnq4MmZMj/Tp08bAlgIX/89iwcvKysrKyiqpRb5xOceC182uDBnSIVu2LGjQsD5++OE7VK1aGWnTpka6dGmQOk1KpEqdAukzpHW6IEX+0rCysrKysrK6cpFvXM6x4HXTKksmhauHc+fCp59+jH379oA2dNgQ5M6dG5kzZ0LJUiVQtVpVFCv2qHrBsrIL0l9aVlZWVlZWVlcs8o3LORa8bkYxeJ7QlSdPLvzy60+IjIxQ6Ao+EYx58+eibdu2+Pbbb7Fo0WLs3r0bv/7yKzJlyizK4Dc9KysrKysrqysX+cblnBsXvBifZGOU/ItB9A8/nAt//PkbTp0+hYiICKxatRJLli7B1q1bMH/+fOzdu1dhjDZhwgRky5YNGTPZ8rSysrKyskpskW9czrnxwIuwlTFT+hjFwFeWuNMm/NdkysHEdH311RcIjwjF7t27sGTJEmzYsBHHjh1X0AoODhYQW6VARpsxYyZy5crleLzY3Wi7HK2srKysrBJN5BuXc24M8CJUEKoYh5QmbSo89dQTChbPP/+sBoZz1F4MLPxHoUGnixDoSp8+DVq2aqHAtWHDeqxbt05B6/z58wpZxgheBw8e1P/nzJmLhx56COlkWwOw1ptoZWVlZWWVOCLfuJxz44AXvVschVe+QllMnjIRZ8+ewdq1a/Daa00VFNKmS+1Mk+Bn+/+CtHxSp8TztZ7F2vWrsXHjBu1WjANc0cDp02dw6tQpKbt1mDt3Lo4cOYKxY8ciX758Wn5Mx9frRaijvDDG/73Lzf/md+86vutebB3vcvObv+VGZlvKd3mMMsuyLP49oWZ7f8u98v3dK5PG5dazsrKysvrvinzjcs6NAV5s2AgV1WtUxbz5c4QfCBNCEWIHDx7A559/irz58iBNmlSx3WV+0rlZxUaf4Fm4cEFMmjwRUVGRWL5iKY4cPaJlFBV5EocPH8GuXbuxeeMWrF2zFnPnzcOff/6JyZMnY8SIEfjpp5/wyScf49GiRWLm/NK0szpgwbgxyuyTXkZ+J6jxd35612GevL/7pqGgKCCdNm0qzTv/pzeT22mXseyf3kwuo7i92TfXMcuZnm4v9cPsj/9zmgxVqpRImZJpp46bhhwX00+bLm76pixjthelTPWgLuNvZnvuh79xOfer+Ze0vOtYWVlZWVlR5BuXcwIfvNggsgusfv16WLFiuYJEdPT5OJ6cyMhI9O3XByVKPK4NrQNf/514L5YRG/zPP/8MJ09FaZns2bsbQUFBWLhwITZu2IilS5di8ZKl2LFjJ44fO65er82bN2Pnzp3YtGmTdjueOXMab771hpRhCmTOJOCUIR3yFciDli1b6BxglatWVMjg/ipUKIdvvv0K77zTCg0bvojPOn0i4PYRHiteVOcJy549K156qSG+/fZr1KtXB82bv46vvv4Cteo8p8CTPUdW9c516NAO73dsj7daNEeZ0k9pfBqhi/BVt15tdHi/HZ57/hlkyZY55jgJhk8+VUrz1anTp3j//faoW7c2cuV+CI88WhjNmr2GFi3ewptvNpfPFmjcuDGeeKKU7tekQdWuXQsffvwB6tStpXOY8dhyP5wT9V6og5atZHspC+brlVdfQomSxbUeGsBkHqtVq4L32rdFJyn3t1u+hSeflH1I3riOv/NkZWVlZfXfFPnG5ZzABS82vMar0qTpqwIJGxUoCFzR0dExOnfOBbBoYObMmXj22Wel8Usn0EAPxs0PXwQIlhG7YLds2YTIiHCN7VqzZg2mT5+OAQMGYNmyZTh79qxTTh4LDw/HvHnz9HfGgbE832nbSj08hNc0qVOh1BMlsHTZYl3/t99+QVYBWu6PMXa0tWtXo3+/vggNOyHfotGzZ3eFJ3rfZs2aoev06Nkt5v8hQwYix0PZ0LbtOxqHZoz7Xrp0EWrXeV73/1ixolgwf57+tmLlclSpUglp0qRGxgzp8corL2HBwnly7s/o77QjRw7j++++Fdh6AwcOHNDjNXAeFRWFRYsWCgg20u5UeqcIiHPnzdHft2zdhIoVyyNFyuQoWuwRTJ8xFefOn8XpMyclX+cQERmm03C8+VZzLfMcApWcG41ducZOnz6J+ZIeYZNwR/meKysrKyur/6bINy7nBC540dvCRrJV67fVe6ON25lT0tie88AXFLy4zBi9OK1bt0aOHDmQTgDMe+A3owx4tX6npQDUEqxatULjuw4eOKjlQqDiqMaNGzdeAF8sR8IZgZUjHMMjwtCsWVPtQiM4sAuuZKnHBVoW6PrdunVRaCIQ0wNGWylQ1KdPLxw9eli/R0ga7Tq8h8dLPKZwROva7V8ETZ2s/48cORxVKlfC8uVL9fv06VMV1lavXiX5mI4aNaoh+YP34502rRAaSphjPs/J/r7XLsMqVapg3bo1uvzw4YMYP36swOMchTh6v5oLeDEPPPbFixdj6tSpkrejuv7ChQsUCO974B60ePtNnHK9gwTGn376QY+X4DV33mxdun//XgXLkJBg5/vBfXjp5YZ4++23cCLUWbZp0wbZxxQcOnRAv2/YsA41albTc8Jz4++cWVlZWVn9t0S+cTkn8MCLjRXjZthVxe6r4OBjCA8PxZYtm3HgwD6cPHlSGzjj8aIIEAbGaMePH8fPP/+MQoULaPeQtwG82RpDAhJhqE2b1pg8eSL2CqQSVLwWFhYmALFWYGe5wEyou9QpQ3q8Ro8ejdOnTytYsNuN4MVyomeI4LVw4Xxdv2vXf/W8sCvt+x++1WUEKILXseMO3NA2bdmE9u3fw6zZjpfr33//xpSgSfr/0KFD8MILdbF9+1b9PmXKJLz++mvaVfh48cf03HMOsnECVDSee9qcOXNQtGhRAbAf9Dtj+9gNWOyxR1G5SkUd4VqwYH40bvwKzgigHz58CC+//LIAeHb88ssvUibRUi+OomTJx5H9oawYMnSwpnPixDGBtLNYs2YVChbKj0cfLYK5cx3w6iLH+8STJfHqqy8rgNEIikuXOh7AeQJo1atXRf78ebXLdf/+fbr8p586a1eq7XK0srKysqLINy7nBB54MT6IsTr0qEREhGtDtnr1SvWYrF+/FidCgrWhBAhacbsdjWinT5/C8BFDUbZsaSc2J2N67b7UwG0/hXIjitCVM3cO/Pjj99i9ayd27dqB+fPnYuGC+dixY4d6eghdhCrGdO3Zs0e7FTlbPb/TGPs1cOBA/Z/eq6eefsIBL3fqDvV4LV6ov//z718KFISy777/RpetWLEMvfv0xLFjRzRG7MQJZ66wbdu2xHgqu3T9B9OmBen/o0aPUPgZNGgAzrrn8UTIcaxYuUxjxh7Okwsv1KuLAwf3CygF4/fff5Xj2oWQkBB06NBBwG2opkPIZDwWgWfZiqXaFThp0kSBrJ8U1o4dO4rPPvsUDRq8KMsd6KM3MG/eh9WrRm9ZsOT15186axct6wtjxghv9KDRvv3ua413YzlwPVpYWIh61Ah39LCxvtJD91DO7AKLY3QdQmOBgvnU6+XvvFlZWVlZ/bdEvnE5J/DAq0CBfOppMN1AUSejsGTpYowZOwozZkzDrt07EBkZLvB1BtHnzwpoXRy+2IW0WKCh/ov1NLCar9GJGfFoPm9gESjpkVnjemOio89q2RA6GDQ/a9Ys7UZcvXo1tm7dqrPVb9myRUcyTpw4UePAZs+erd4wGrsBc+bMoeWksVCpU2pQ+QLX49W7d0+N/UqZ8kH82Pl7XbZk6SL06t1DgYvvg/z55844cvSQ/kaoOi/niB4vdsfRxo0bg2zZs6BIkUIabD9tehB27tqOc+fP4KSc62+++Rp//PU7zkefw/bt2/TVRsyns+04Abhp+n9Q0BTkyvUQXnn5JR3BefJkpNSVCPTp20s9Wzz3Z86eVkBinNbefbvRqtXbCt4EVdqOXdvwxRefKZDRRo8eqeU5e/ZM/f71N18iefL71XPFblYaAZNdj6x/fDgglN17393InTunlOl4XYflmDffw8iQyYKXlZWVlVWAg9fQoYNx+sxpab6icf7cWWk8z2hw9Zgxo9RbsmDRPPVWnIyK1EbdF7xMQLXX6Alq3+495MiRTQO0b5YRj/TiEZT69euj5cAyI2SYMmGcEwPL2fVKrxFfFURwIWyNGTMGXbp0UTBj7BfX79z5B/Xw0FOjwfVpUiF/gbyYMGGcluPq1SvQsNGLqFXr2ZjuuEmTJjjvg4wKx549u1CmbGn1DhGkmB8Cihe8Ro8ehSKPFNIg+uZvvq4jA5u+1lhjpWic2JXxaP6MMMmuUXrrCJcdP+iA4sWL4bXXmqiH7fTpKIVDQiC9XjNnzsDuPTt126CgycgpoMauSXYr+rMdO7YrnLE7kcbYM8ZrffhRx5huxOHDh8b8zniuJk1eRenST+HLLz9XKOMxM/CeYG8D7K2srKysKPKNyzmBB15s0AhP2p0oMMCpIjjRZ79+fTFw4ACMHTtGGzwGXpt1fMGLnzQHQBwQCw8P03mrihQpgtSpnTmZOIWAkb+CCnhJ407vVOXKFbUblqbg5cZ4mXLwZ76ASjh7rVlT9WbR20U5M+GnxWeffeKUtRiD6I+4gfSMJeMUFh99/IH8fxZHjhxC0aJFNFaKsVvGGBvGwHnaqFEj8Urjl9RzSVuzZrUG+LNLlPs4eOiAQNt59SrRc9S9ezcMHjxIwGe/rk9v3eLFi/T/UwJai5cs1PpACw0LkfW7qreUwe7PPfeMTlfBbkROuNuu/bsae0YLCZX0Rw1XuBowoJ9CE4+HkLlggTMogPDGblBjjPPiXHKcPmP/Aeddl6EhJxT6CJg0QhmnlbDdjFZWVlZWRuQbl3MCE7wMRJ05c0aAYr1O8NmjRw9pwLuif//+6rE5dOggTp5kN1Jc8KKM+S4jbPCF0JUqVUImAQsWhhe+bkQII0ASkN59r43AaIgepxy589dTFpczBt4//nhxjVky4EWwYxctQeqvv/7AgQP7FY7YDUgP0N9//6mjBN99t40A2REd/cjg9BQpkuOZZ2tozBi7Ptkt2atXD4WpgQP7o2y50hqcT+iKiorQ80KwGjVqFKbPmK6B+r169UTevLl1aomHcj6kAfKHDx/GGAHvZq+/JvWgr3o+eazsTmRahEDGae3YsU3jAqtWqYzcuXLir7//wO49u7FkySKNNTt+/BgGDuqvsYScQoLePU6VwePjdhwdevDgfoU3QubmzZs0/wQ5M1rxzTdf11gwjgQ9L9DFvAwcNECn9aAnkuv4O19WVlZWVv89kW9czgk88DIeKkIDg8EnTJgkjewAdOvWTT1W//zzD0aOHIkNGzboCD12p3kBKz6wwdinxx9/LCaWyTSSNyJ4UYxBypUrB7p176LlEV8zZcXP7t276/xnTMuAl8KXpM84ppySPic8Zbce9cwzNTSuiWVY/PFiOklqpUoV8NBD2R3wkG3Lly+r3iEG01OMtatQsbzCHQHm6dJPafB70yZNdf41jlosXbq0AM5zKFasmAIR08qYMQMeeaSIwFxNVK1aWUdWMkieIxmZF07xULbs07q+Bs/XrIZKlSvo/wRHxltVrVYZtWo/r5Ox1q79HEoIZDJGjvkguBYqVAA1a1TDs8/U1GOjmA4/K1Qs53ZTp1IYZZ7oCWQdatCgPl5r2ljLhvtjWWm53QQxhFZWVlZWiSPyjcs5gQheDgxwRB7jkTjirmfPXhqP9Mcff6jng94vwhMnymQMkwEuo4uZ6V6jJ43zVelM5tJYm4ZSRz3egODF/BNmOCnotGlO/BHtUmVBM7+zm/HVV1/VWf+ZlikP8z/FsqL3iV2R/GTgPcuO+0+XIY3Ghulrddxt+RshRF+rI3kjoJlX7BB0CXipBWS4XerUqWSdNAp+7AZOnjx5jOeN6TMtQhL3zfUJPoQlfmc+OO0FxXS5Lvdj1tOJeGVfadLKOrIu4YnbMX0tO9mG4jHQU6f7SJlCPWE8TqbDbbg/E7Ol20jeeHwmD9wny8ikx/WsrKysrKwo8o3LOYEHXgSB8PAIfdUNY7rY5cQuRoLX77//js6dO+PXX3/FkCFDdDQeJwg1weGXAy/vb3379lYvEUeeGbi4kb0U7DolANSsWR3r1jkxTwRN6lJlQmPXLV+STfAxZXFR+QEL/e4pO64X37I06cVCb2bZPm4aug6/e/43v+u+3bT8eSx9l/lbx8g3bS673PoK7tzOkw8rKysrKyuvyDcu5wQeeJ06eQrLli3X+Zp69uqhs5536fIv/v77b/z222/6Mucff/xRux05K/m+ffs0AN8ARnzBa/2GdSj1xOPqydDGlg1nPGEh8OQ0+pkypVfP0iuvvKxTR9AuB170GLZr117KIYNsHwseMfIDI77yLbtLrXsxeb2NviDj/a7/m/y4v5vt/EGS7zJ/6xjFSTue4OXNh5WVlZWVlT+Rb1zOCTzwWr9+A0aNHON6uxzw+uuvP7WbkeBFbxdnLyd89evXT+eoOnHiRByvV3wsIjICbzR/XWN1borGk6AgMjFRbdu0wbFjx/RYL1UmfI1OoUIFFbwIP37TvgYy4HUxyLmYzDaJoYSm7299KysrKysrX5FvXM4JPPDixJ5Dhw5TqGIs17///os//vxDPVyEL3Y30uv1/fff6/9TpkxRrxdfJRSfbjVjXK9P395aIISVLJn9F9aNIHpeFJpcLw0DxjNmyoB27d/DUZ1bisfrTNGhU2ycd8qIoyBff70Z0nvil66nrgRovMB2tUpo+v7Wt7KysrKy8hX5xuWcwAMvxm717dtHoYtxXX/99VcMdBmPF0WPFz1fBDTObM4Rjgyajy940VavWYnHHiuqgdYKHgnsHgtkEb4Yf9SmbWvwZc80zmzPeb6c/8/pFAr6TkGCpxy76c6zsrKysrKySjyRb1zOCTzw6tu3L3r37q3TG9DbxdguwpfxdhG+TKwXXyfDl2HT63Xw4EGNV6LXK77G9+61aPGmBqUTUm4W8DKxR+xGJVQ1aFhf3+HISURpEZFh+v7EfPnz6jrcRj079Jr5pGVlZWVlZWV1dSLfuJwTeODVs2dPnbOLIngRughf3q5GgheBi92N33zzjYIaY73Cw8M11ish1qdPL4UU4/XxV2A3mhS8RBkzc9qFtDoVA6eaaNOmtb7ep9FLDdx3MjpTKpjjtuBlZWVlZWWV+CLfuJwTeOBFTxenjzBTSBiPF8HLC1/sbqTXi+DFub34KhnO68X3+LG78fJdjs7vK1YswxNPlHTmdbpZuhrZbSgwqYMG+L9AGOeY4nxWjE3i/+yK9K4fZ3srKysrKyurRBP5xuWcwAMvA130ePHTgJeRb7yXGeHILkrGevGdf/GL9TIB5if0NTOpUj+ITFmuf4B5osiFLcoLVYxjo3S5d30rKysrKyurJBP5xuWcwAMvA1z0dl0KvLzwRc8XPydNmqReLzPC8dJG8HLgq2ePbgIoN1d3o5WVlZWVlVVgiHzjck7ggRe7GglfBC/T1egVwYtdjd54L3q8GGjfq1cvnc3eeL0ubw54rVy5AqVLP4106TiZKuOcbKyTlZWVlZWVVeKIfONyTmB6vLxeLwNc9HYZ8DLw5e1uZKwXA+45m713hGN85vbizPdvvsnRjXw/oIUuKysrKysrq8QT+cblnMAFL8pMJ2HAy3Q18tMLXgSu7777TuGrf//+2Lhxo45wZKB9fOGL84HlzJkTadPyRcf+C87KysrKysrKKqEi37icE3jg5R3VSPD6559/VF7w8nq8OKLRwBenl2AX5MyZM3H48GGFLxNofznw4su2mzVrhjRp0iBDRifI3s5ObmVlZWVlZXW1It+4nBPYHi92NRK+vJ4vf12NhC+KXY6ErwEDBqjXi7PZM9D+3Llzl4Qvs3zu3LkoXrw40qRNrSP/OK9VtmxZ/BailZWVlZWVlVV8RL5xOSdwwct4vQhfxuPl7XI0oxqN14ser86dO2uQPZfNnj0bR48eRURExGVfoG2WE9C4PWex51xXOu3CjfoOR3aXZrkBPXY3Yp69Yv6v9hhu1HOX2NIysOVgdRklxjVnZZXEIt+4nBN44MWuRjOykTLeLgNcXvCi14ui18t4vujxIjwNHToUO3fuVPAysV4XAy+a+W3v3r2o+UwNpEmbypnzihORBvi8V8xfunRpkCZNKvXWqdLwu0iOw1nGz2uvtOnc92B685o+DVKnSelZz+TZ5Pta59fZH/PKSWa9ZUsx//yN6zDfF4rLRamp1CIeX+y6adKm1AlrfesR9xU3D0bm3Jnvvr9fmThJsNkf/08rdYYvSOcL1c1kuwo6+um+eN2T38QUy4Lp81PLVuuuV1zGMjB1OGFyyt25hv3tP1GVzflkGXJ/Rjw2c859z71XDGlgWXAbfduE1JUMel7Sx+Q/s5wP3+3iSPLAfXj365uHhIh5MmkY+VvvmkjqI8siQyYpF5aNV1JOGTJkcJSRZWcVq7hlZeqD3zKOp8w1e6X16r8s8o3LOYHt8TJTSpg4L8pAmBe8vPDFOb0YaM91FixYgOPHjyf4VUKjx4xC3rwPx748+nI3vesoVv5cuR9C5coVUbt2LdSqVUs/a9eu7ZF8r/O8owt+SzrVqVMLzz3/DPIVyKNeRF74OXPlQMVK5VG3LvP6nObXV/7SSlqxXJ7Hs8/VxCOPFo7TyPB/1oVnn62pxxNTjl75S9NnnZIlH3duWh6QL1GyuP5Wpy7X95GmQZl98tPzewJVp04dkfwv6fL/WrWelzpTSbvWs2fPrlOppE8vjX0GyV9m9+ZKGHPLISmk9SFnDlSSuluvHvNXS/MYV06+EyrW8xo1quHhh3MleQPBclJQyuC8GYIvnucnYYGecx6nabAcqI0r/s57DcMaChUqgCeeLIlST5RAgYL5dLm+dUI+L3YcXK77Su/sK3v2rJoH/s9t1XvvqXeXk1mPaZrt9F22PutdE0l5sewefjgnChTIh/z584j46VV+VYECBaziKF+MChbIj4dyZo8p1/jWBV9lzeLUa9Zvfjf3CJ4j73pWF4p843LOjQFeXgDz5/GivN2O9Hox3mvkyJHYtWuXzut1+vRpF6subxER4Wjf4T29kbFiBXKl4pNMiRLFMXXqFOzfvx/79u1Vr52jfZ7/d4v2uPKuk3Tat28fNm5ar9CiHhZR0ccewYiRw3DggJNXrnOh9uuxXCvt2bNLPvdiw4Z1aNasqXpfTPnSk0ioXb9+rayzT9e7UFzum65Zl5/78N333+iNL6OcL23Q5Mb30ccfYJ+cF/4et+z43Swz5+zqzts+Nz1Tvnv27MGWLVuwcuVKfd0Wu+obNWqERx55RBq7LOoJI0z4A4XEEI+f9YGwu3z5Up34+MJ6cOVi2W/eshEvv9xIoeFKG5pLyQBXvnx58EL9unLP+Q4DB/bH6NEj0btPT3zw4fsoX6Gs3j/ogdDtfPLB6/fhPLnwauOX0b1HV702mMbQYYPlAXAk/vzzdwHzWsiRI5sClJ4P95wwXQfa0uHRR4to3f39918xZMggufcNl/toF7zzTisUf7yY1jl9kPTs+2JiWdEr/fTTT8r99CfNT6dOn6JgwfzxTiOxxP0Rnr/+5kssWboICxbOkwfq+fpQHVcLsXChVVwtEM3H4sXy/6L5aPH2m1qHWGe0fP1c2zz3WqekvvDTe93wf56Pp556Aj/++D3ea9dWoY51OAbE3O3NNl75/mb2Y+S7P9/vF1vO/00a/tYPFJFvXM4JTPAyIxt9wct4u0yAPeHLn+fLxHpxm+XLlyt4Mcj+Ul2NvrZ69UqULvOUNg7+CjFQxEr/5FOlsGnTBjfngWWnTkbhhRfqxnQllShVXG8GgWinTp9Em7atkTp1Sr2RsGHj+X/mmRqIOhnhrnVl1q17FwUvNtTq/RN1/ukH99frb/QIHz16FEuWLMGXX36Bp6TRZR758JEU8MUbOMv4m2+/cnOQNNanby889FB2vVnrOXXPq788JUR8vRiPoWrVyujRsxuGDB2EL77spABVt25tvNG8GX7+pTPGjhuNDh3aIVeuh7Q8vfvmtVuy1OPo0vUfjBkzStcjiJYvXxYVKpYDPcKffvoxxowdJfe0H1CkSCFtOE0a2uDJ/6+80gjDhg1B/wF98cEH76NBg/qqd99tgx49umH4iKF46aWGF23IvKJ3n9DFe0r//n0V5AiUg4cM1Lzyt5hyTKSyvJR4jATb4SOGuWfU2pUaH/54P1NAoSfT9VYZcTnLO8dD2bQXJVt2PoDFgho/eS2xd+CVV15Ckyaval3V383DgNQJs65Jl2K94zVjfqeYPu+J3JfZH/dvtjV1zKxv5F1ugI09KRT/Zxq+2wSCyDcu5wQeeBG4/Hm8fGO9DHh5IcyAl+lu5Iz248eP16dpM69X/Cwa58+f0ydGuuz1KS8JGp/EECsZuyYIiprzaMayGTmxa9dLtLCwEAGvOnrBM+6mePFimD17pv4G8LVOFNc1csxfekkmnNN98r2drVq/rfk0Fzc9XjVrVkdISLCuE5tno4sZj8UcG/D3P3/qTUu7g1zw+v77b93fnfp2Ps55o5g/fvfJbyLpYkYIW7t2NTp+0AH58+eN6cJKzKdJxnU99lhRzJkzS/cZHc2Rx+b4jfznO76ibdy4XiDyCQFeAUjZr78beUKlT9iZ02sDNGb0KHz77dd4/PHHFEJYX1KlTqHXJRuCelL36cV6v2N77QLMlMlp8Ph7scceRd++vfFvl7/1Rf1cTrDhAwofVFgPWe5ly5VWrxPXK1S4QEzjxP293aoFJkwch3fatELhwgV1MBCvNYr5JLS0ePstDB8+FC82eOGy55HnhdcoPXb0ttEbV6NmNYVLwlj6dAJ+7rWhukbgNXjwQD2f5nqJK2v+jWUTe4/65puvtH4az5AXvAhYuR/OiQYN66t3k7D9yacfaagIl7PesA1kW8jQi1at3sarr76s9zRuz/R4ripXqah1ndc26zI9vNyW+6xV+zmtp/ny59F688YbzfTh87vvvsH3sr+PP/4QVatV1nzxvsP06XXlttwH08mTN7c+3JQrX0bT5/fXXmuiUMl03pa6XqpUiZg8meMLBJFvXM4JPPDywpavzLxeXvii+D/ByzvCkdBF+DKvEYpvkD2NjQDt8OGDaNL0Vb0R3ijgFT8ouHYWERGG+vXrOQHUUo68qXsb27j5vV75dupDaJgf8JKLu+YzvuB1sfrD5UbmWJx1//nnL71JOR4vxy3Om4VZP25ZONtcK7vY9XDqVCQGDR6AJ58spSDAG6LesK/yhsbtCXONGjXAsWOHdV8OePnq6ssiMjIM777XRvYnDY7Akr/8JFSsE7zmRo0ega+//lIbEfXoilKlSqFiXecx8pMxevRoscuayxgLxnS+/+Fb9OzZHYWLFNTrg40ava0pUz0YA1/clz6wPF5M4YkeLUJ7GlnGLsip04PwWrMmCkSsUwpskobZP+sbz1vrd1qiT59eMeDme0y8v3H9Rx4pLPfaf/Shs1ixR5EiRXI899wzseBFj9t1AC/WQ8dYH8x14r1eru01c2OYKSvH+IDA8+d7/bKM8+TJrd25EyeO1/XatX9X2tU/MH7CWO2uN5561k16ebdt34JJkyfg0aJFFOYIRaxzb771Bo4ePayQZ9JmneR9f9asGZg3b45CGb1b/fr2UU9qu3bvon2Hdro/dtOzh4EPMvTWNmz4ogNwkhbr9yNFC2uXfOMmr+g1/f4H7bVb/bPPPlHvML2+/D/nQzk0v97jvN4i37icE7jgZTxehC0veBnPl7fbkZ8mzsuAF71ejPXi96CgILnBH9PXCJkJVS9l9D5ERzvB+DNmTMVjxQ29+y/Q66kY8FoT+OCVNp1cgCWKYe682fobG9e4+TW61jdRZ3+XAi96wxy7VP7Mje7CY4kBLzlfvElRfEIz68Qti2t7/P6uB14DJi+TJk1QrxEb5sQALwIGY5boBTx3jtdZXNjy6srLwtmOaYySGzOD+FnmiZF/Nl4MfmccFr0DBBvWGQ6W4NN+x44d1INFwOK63PdPP/2IDz/sqOefYFStWhWMHDUcVapU0gaLabBcqlWvis8kzU8++Ujjw7h9pozS4KV8EBx8wG3oBeB3etwmT56ongHun9tXqVoJnT77FC1bvo3CAllsfAhl9K6x2/XFF1+Iaci8YuOZv0BeeYD9TQGNg0F4vrmcXZ4ERK0D1wO88l8OvK6mntzMZsrKMX/gxf+57L332mq3ePUaVfWcE5Z4vRC6WUe5LusXvbYMD+BDAOtiixZv6r3deRhIhdffaCZt0SrMmDlNvb0pUyZH9mxZ9TrZtHkDhg0fojHJ7GIkQDHuTB8UZFu2r7/++rN6wVjH+QDgra9e8HqpUUMdCMX0mr7WGPfcc5dCYd58D+u1R7DTB0WROdbrLfKNyzmB7fEifBnYMgDGT4KWL3h5PV4UwYteL8JXnz59sGnTJvV6xQe8+LvT8ETL+qfx1VdfSAV1Yjq0EAMIwC4EL++N6fqbL3g9XuIxzJnrgFfcm6XJM3Wtb6LO/pyuxpbSiKWSRiWLSsFLuxoTCbz45GjAK8bjRbtwm+tprP9nz/Faca4DPlUygJvXQGKAS8lSJbBi5XLdVyx0xe0qpK7czLkAdmzfJk/pVbRBycx5+a7y+uXxp02fWrtOxo4drbEu7N7gE3rffr0xYsQwuRf9ol0y5oGtTZvWcs/6UxsoXgv0dvH8E0BZJ1iuL73cEKNGjdAGh/DDhu35Ws9qvvk7Qadnr+7qvdJtpCFiTCLzwJHCbDQZa8Z1Ro0eifbt39P7A/PALkPGnDHui92Q5jj4yfPBLhvCIT0QBCzT8DKvHBzTvXvXi4CX/zJKLPkHL/MZ95q5XH2JrVNGl7eLpWnSutTv/uwii5PIuDPnGqARmMzDkylfns+ChfJj6NDBGizP8816RWAxdZV1jYDNesh6Rq9U1SqV8f777dGvfx8dics6xgeIt1u+pXWFHq9evXpoXCI9s4MGDdDQCtZNghEfRhj32rJVC62PzFea1KnUa/Xvv3+DXYn8NG0H88y6QA8bt2PMIussrzfur2zZ0gpbzGO6tHKdu8dowSue4EXYMsDlC1/8brxdRgQurwhfJs6LQfYELy7ja4RCQkIUvDhRanzMeeIGdu7cITefZ+RmJBWAMRqeinu9ZcBrVRzwMrr+ZsBLu05ExR8X8Jozx/3VaybPzk30ehjfdNCyZUukSsWnryyqtHIRM8YlJOS4u5a50cfe0OKaOQ4jx/75528Br4fkJuYEg/oHr7jbXG/TmDM3P2dOn5En5m+QTZ5emXd/dfGyEgDhthnlRs4n3VgvYlIdt5MmQwy++oqNjpR9JicffvOXAPGGzkaLXSv0FNArSG8R42E4upAjC+llYqPBuCuC1+9//KoNFONX2GC9/Eoj/Z2Qw+5cjQXr0F4body5c+LLLz9X4FCAY4MiYsPGWC92DfF6ypYji5yXrzF+/FgETZ2sXUQEoi+/+hx/EfRceOLIQI5QZIyNxn+xQZJy4P2DsWhffNFJ91+pUgWNUUuf0YnrY960q1Gg8rp5vNjVOGiQnsu4ZuoNvaPOPZ337LXr1mDChPHabcbPqVODsP/Avpj1zLocvT5v3lwppz/w0UcfSNm2QAeBib/++hOLFi/UHhKab3iKF7oo/r5jxw4MHjwIX0o5thIwfvPNNxR8f+z8gw6O2LFjO86e5cj6aJw4EeyM0FxgRmj6aKHzOX/+XGzduhn79u/FtOlTNV554sSJl9S4cVIPgqbgyJEjTmY99ymCF+uf0wXntGGsQ4whZFc4YwDZTc7fWT+MeI71U873hx91RNdu/2q9oFd03PgxaNjoRU2H9Yr1q2vXf7WrkJ98iCB0NW/+uqbPrkDWdXq86EXlyF/Wb8I1AY3d94wf44MM91P/xbjgVbToIwpe7Gqkp4xTxhDwJkwYp2mzy7J48aI655vmP4DaavKNyzmBCV7Gs+UFL7OMsGVAzMR7mVgvA1/sdjSeL/MaoYEDB+oQek4rEX/win2iGTFihNy8eAO8sI/8esqAV1yPV+xN4npb/MGL5txEr5ddGrx8g+sTVsasqw54OdBF+QevwDFT941t3bpVH0DSCRj4q4uXE2/gvKnzaZc3Y3OufXaTJDZt2jQULFhQ4SsxwIvHQk8A594i5BC8+CRPSDBP/OrNkuuTns4fO3+vjQy7Qwg3bCQqVCinjQcbLHZxM4CeQMXGj12HbLzowXrppQb6PU26VBq8zGXsrmHabEjpceCTf79+fbRsy5R9WoGNjZ3xJjCuplfvHk7XjQAcy4CeDeaRXaP0tNFjRujiMubZeDmef/7ZAAUvGiuPc+0QqDhwhx46Nuac6oCfbMTZJeuYU+e2b9+qHpvHBI55rCwjnht6Mvm9RMnHBNa/xIEDB3V977XgbRcIZ/369Ue1apwzLrdc15wUOaXGxjFNllH+AnlQsWJ59XqfPBWJFSuW6XnkOWH3tD/x3NO7w7ircePGoEyZp7Vu8FwXFPHT+7/5ZFdb2bJlBNwWaP6c8nEsLng55UuoYbc5vav03PL8ez1e7C5nVze3Y50jzBK+GH7zRKmSeh0TkFhmrMv0xjIekCMjGQvGEeysd6wnHGk7YEA/BS8OWuP/LAuCKadOoaeY1wgfOhhfSKAi1LHuG/BimbCrsXFjAS9eE9Km8LifebaGAhvT7Cn7L1rsES1/C14JAC8jA1sGsiiCFz/Nci9wmf9NvJeZWoJB9lzOyuh9cXZ8zKwXGRmJtm3b6s3WW3Gvt24+8Lp+eb8QvJzpJC4Er4Tn8UYEL1/jAwuvP85uz/z7q48XlTT0vJnzZshuBDP9ibcRS0rj3Gr169eXJ3XGiyQeLPBewAaeDREbiz//+l2nYWDjye5BHi9jtfgkTyBInvx+DRhmNwobV9YvpvP5F5/p3Ej0JJjtcuV8CPRmffb5JwoFhB4GKbNbiGma+xDvAfQEsFuHMMcRgByVRu8b71dsXBs3fUW3Y5A+zx0bV27b9t131NvBAQAEPjaI7I5kXpkP5s94vHifYQMceODF0dOhCp703jCPLEfmnbFwnMqDjbuxQ4cP4J22rTRtU95cl+DAxpxlz+XZsmVDp06dtKfEn7HeMl+FChXSewYfylmuDPrmvY7ny+yD551xVFEnIxVGeEyEHOaV4jlKJ9DnyNn+wQfvVw8mgYST6T6Y4gHZh/O7Xwkks56wPs6cOd3k0v0keH2p63nbL+aX55xeP9ZJdkkzDS2/NKn1O/PK7d56q7mOEp48ZaJ2N1Lz58/DqpUrFCRTpEwu988W+uBBeGI9I2xxWiaeB3alE4xYj3LkzKZgxXsg6yzBlA8uBuA4Qpfd7Zzr0OSH9ZPnlw8e9HQx//QeM2/33X8P7r//Xg0LofeLEzLznFrwSiB4eaHL/O8FLy4z302Ml1feOb3o8eLnsGHDdBJJdj0k5GZv1uXoSAb9pZWLIjGemhNDNyZ4+Yvxuv7mgNfbeoGb8uUNMS54XVmeb3TwMtfAqlUrUa6cM5TbWw8vJzbQPGZux5F5HG1IY7oJuRav1NgdRA84uxozJ9a1K+mwEWNjTdBitwqnYVDPkDTebAjZxcdG7Z9//9LG6IHk92n3JOfH4pM6rwl2u7Au0JPw4IMPaJoa0yVlRq8MIYr1kA05G8ERI4ajerWqug/jCeC+OBqMQc+c84tdNyxr49EgdDEt5pvLeS4YGM1Raxxdynsal7GhJxSzu5TbshGkx4uNKeGSjeu1vPfFgpd3OokLbaXWy9LqadIuJlcsIzbO7Io1xtF4BJl0GZxYIK5HWCkvDwT0qHAZzwHf5kAv6ZQpU9wt49rhw4f1LQls4Hm+WH4Eh0ceKYhChfMJ0DDmSKBLAKpAwfyYEjRJt5u/YJ6ARSE5NsIvu/Kcc5I6zYOuUgiUJZe6cq/CGudh4zEkf+B+OR+ptEy0q5BQwfxn4Xx7PFcpZF/3qZfPL3hxOgmeew94UaxX1atXVZBiHBYhiA8FtZ5/TuMCObKfo11ZhwjqHIVL0KdXyXhSf/v9F81X69bO6FnWe9ZJjUWU4yQ4cRAIu+AVvB7Kht69e6qnl/dbrst8EAQ1f1LH+BuB+ZVXX1JvW8WKFcApTjgoh93jBDU+rLB7k5O68sGHDw0E1Qrly1nwEiUIvAhVlHc+LwNe/kDMC14ELu//pruR4jZLly7VCVXj+wohb8PAbXhz5QXGSpbUT3vxEfOh4LV6hebRudCSviGLr10AXiVip5MINNhQ8GolNwK5gTkxEHyPYCoFrxMxwfVXZn7BS0c1muNnWVCBaeYa4NM/Z0O/kpsa6yoDYtnYO8Zri/Ez7tc4xoWJWzfmzp0rN/ASUg8TBo1+RfjI7IwG5EjCAQP7aQwXGyMeJ8uH3X4cmMPJTfmkzoaFT/6M/6FnjB4qBS9prBlsz8BiAw5srNiNybmN2LiwweT2nD2ecMV9Eiq4Hhs3ehPGSMPJ0ZD08DBfbOwee7woevRguMbf6kVQQJCGjRNgsguL3ZFO11IGvP32m9oFx4cMM40OwYuTuk6cMF4bbsIdj8vZhg2/T7kksliWcYPr/d8zli1bpo0vPUsGSHV7KRtCFb0gjp3Txpv5Nu9+5OSdBIctWzYrfHCiWKdsCW7ppUw/0Qm4fW3jxo1Snx7Xsib8ZMiYVsCtMDq8/67A9m/46efv0aZtS5SvWFqWtYuJaZw3f65Ad0HNG7fLnCWdPJA+imrVK8Woeo1KqFCxLH7++UeFKJ6v6tWqCQQ/hyc5ao/vB5Vj5NQ0/P+pp0vi2Wero2q1SlIXGmClO3DFa19/87Xk1ZlH0Pe8sV7w3BKw6ZWih9N4TullpSeJMVscSWjAnWXHY+cAEHYvsn4xn4Q31kGWIfdF8XrgqFzGGTL2kYHwvP+xnjEdU5d43tiuMj+EN44S5vVD71jfvn2krf8DpUs7E5vneTi3euHo6eSIXV2nX280bfKqemOvRf1MiMg3LucEHngRtgxgXczzxU8vdJmRjfxkF6OBL9PlyOkl6PXi55gxY7TbgRcSn4LjY9rouNf60WNHdF4T3tQCC7ySyuNl0ruyNC/0eAl4zU1s8DLQYnRlFgteD0rZ8qkwvQteHNXov7shvuYXvJLU43Xl58zXeJ2Ya4XXwp9//B5zDP7q5MVEDwqnJti5a7umxWP2PtjENS5L3DLhe1tff/11pEzlxIz4y2NCxOPhzN30BLCxoWeGjQ0bBcba/CDANHLUCJ06QhshKS+CDK8Hxqkw9kjjV6SB+LTTx3KvcrwGTneVE2BPzxg9hNwuQ3pnpnt6DbhfNoDcF0d4ESwYwM+Ghsu5PtOnB66HNKZsPE3euJyxOZw/iXlKK+vnkfxyvrPu0oAyH0yfYMC02FBybiTGSREw6VlwYOPqy/ByYnlcOKrxwjqxePFilCxZQuOgOMKNMKvbC1wVKBQLXgR9Nt78zUArzxWDxGm8j7Lri8edOTNDDdIKMNTRtzr4GmOGK1WqqNN1ONdDOuR+OAcqVymP1q1b4Odfvpdz1R+TJo/Djp1b3a0MeBWS/RO8OFt8GjRr1hg9e3VTEWJ69uyKXr27YcXKZToJ9e7dOzVAf/fuXQqJ2XMIWMj9KWOmtMibN5e0lX9j164d2L5jq64bFcU3bcQtp28IXi4MmfI14jKeU3ZPc/oITlVCzy1/43J6vOgFM+sTbFjXuB1jAglD7JakJ5F1lL/zN9Ztiv/zPJaSc0RwZxoc4c555ViP4rwPWdI14MRrgZ4tQhvzxWtCgdVNk3ljuux6rF3reY3ZS5/BAUOTVky611nkG5dzAg+8DFx5oYufXnGZF7wof12OBC8jQhe9XnwdEd9PlxCvV6w5FXnmrOlO8J48gV7vExsDXlfY1chGL74AeiV28mSkA14CqheCV/zzeS0sPDzMcX0rePFG4Dyp1agReODlH1biZxeHHf/muz7d/+z60Prvp076E2+uvEl+8+3XOH2ab5BgmrFTSFxoXJZ49dLsh/eVHDmyX/W1y+35hM+RWZx7iN07rCs8RoIKG3d6DtiIa1eKNOQ85/ydjVT/gX0VyEzsCoOFNQZLAIkxLfS6ssuHIybpbSBIEZzofWIQPrt42O1XsUJ5MDCZI+jYGDF95o2TtXL/hKgijxTS7RkozX0xEJndQYy1474MQDHWRxtBfpeyYXpaRiLmk4DHQGqOZuPxXIt734Xg5d848OPXX3/BWKmb9CbmzuPEGLHh5nQJDAo3FhQ0WRt8gjPhi8fLAQ8tBZY4U7tCmxwbu6Xp8apQoYK+89fXOFCLMMPtmRbBi96rdOnpKUwh54EDH/KhUaP68sA/EqdOOaMkOVqR3XUEiCxZeC9Ij6JFi6BipXIqvi6qbJmn8HytZzxv+Yg1eoBy5Mii0EVoK1gwL8ZJPYlrF15T33zzjdQP/x4vfucLsFlmrMesf1o+Un50MDCvvH+buqLg5W6n9ZqgmskBJdZTrUdSf4y4nv4mddPUL55bbhuTlpsu96efIoUrSZv71mvI5J2S9blPpsnfTXye7s/Nm1kvEES+cTknMMGLii94UcbjRRlvlxe8vIH27HqcMGECDh48qF4v/zd9/2bWPRHCJ+fX5CYmNy058f4K+VrpasCLx2O8GbyJEC4cnRAFX6VCFG75cmc+PfFi5s1bY7zmXngzia8xz8zriRMncPz4MXdfzK9X/pb5k3O8HN7N4Nzde3ah+Zuva4yFKV8d1Vijhq53NeYXvC7oakxYXWSwO8uYZWGOxfcY+VtwcLAOKjGAbc55Quq+1zjcnTEXGuvoqYuXEm+OfGrmUHfHCEJON+PFs3Fl+fNn5lidGLWyWh+v9KbMhoPnj7DTp09PhSDWbd70+RQ/cFB/hVMCE71gBDR6Xdj9woaeT+0EH95DuA1hqUjhQvr6IHbFsDuRaTKsgd079ChwO5Yhu6wIU+yGJCjR+/HLrz8pLPB3Nm6EsylTJum29FpwYlSWPbvcuC96B9il9HTpJzVgm/cQNqx6jco55bFwfywf7ofH+8AD9+lwf3ZZ0mPGfPsrm8RWfMGL8y2ePu10B3JdxgCxLCiC1wQPeB0/fhQff/Khlh/Lgw06u4AZnM3yoCeKjX9mAZEM6TOgbNmy+kJ5r5n6xJhhToybN19uKX+CN2PxnNfyUIQXTiJaSPLAcx59/py+tNqAlwMlfGF8KoHg5K4e1GBxnncOfPC1IUMGyvnmq+yc+Cl6mdhF6hjz5f+6ccCLg8OkbP3UfQM7fntyZP0YoBFddD2vuA8jd5l3u5j9+Yh1zvwfZzufZZQBvCzseuUyn/0Fksg3LucEHngRqgxsGcDyBS/vbwa+DIAZCCN4me8GxMykqv369cOGDRu0MUq41wsIjwjDO61b6cV6vU/y1YKXuYHwZeINGzbECy+8gBdfrK/Dzl98sZ4r/p9Qvaiii5gNCW9CvKnH9XhdmfHcscuII7E4z0v9+nXVq5ZwvaB64YW6muc6dZ9XTybzaso3ScHrKrsaCaCff/65gG0dPW8ctVdfjkPL5EUpE/n/hRfqoV69emjatKk+dHC+IZr33CfU1qxZrd052k3GG5/octcBn6AZ/3HgwH5Nw+yfWbjCbCTIzLFy+P8777SWBtXpHvKX18uJDTWBhrElHILPiR/ZiLKh/OjjD6V+rsO06UEKUvROMTh6tDSgnLeL1ysbY84bxXm/CGYKPbKMXSnchh4NxnFxvi56l/g7QYfrEuoIbGycCUKc8JTdggpLUm8JeQQuBsgT/hjzwlgdztHVr39fvVfQu0PvGoPruS3fj0fvG4f/V6teRb107LJjg0YPA0GRgwcYg8b8mdGYet79lE9iKr7g5bWBA/pr3JaBH4JX7HQStPP6OjiWL+9P7MriAyGBkrOtczABjy1TZsfjVblyZe1W9BrrEx9eOEJ+564dGDtuFNq0aaVB3YQsgjDrl6YjZUhPI6eEWL9+DZYuXazxfQa8+DvvkRwEYcT7JEcKzpgxzd1jrPkHrwsBzdcuBV7mXPoCjvccM68XW8+7zPe7WeZvW6/Mdpdah/Km5QUtLlOxTDV2Lja//nSp381vXvlbzyg+65FvXM4JbPAyYOULXUYGvowMZBG8vMBlYIxeL4IX/589e7a+Rshf0OTlLDw8VOcM0RE+fgr4WupqwItmGqTJkycrFHC4ffr0cqOXp2dHTtfFpeVnHWkoTDrmBpRY4MVpQXLnzoW777lLRwxxJI/zST3g+d8rruNdT5Q8Vrwxsix50Xqf5AIdvGrX4Ws5UuoNlY2ElrueA55H5zwwrkPn3sqSBW3bttF6TzPnPqG2bt0asJuK3Vd6MxZdCry0e0A+Ga90PmaiSwNeVw6ACTHj5aNxhBwhhuXkm9fLifWY4MX3I3JUFmfzZz3n8TNgmPEtBCh29RFoKlWuoNMx9OzdQ2OqjOeKjT1HXzFelOeIgMBy4khHTuVA8X+uz/IlWPGeQ9BiVybT4EuMf/3lZ92OYt4YZ8MGnvDELivmg12WHLnI2DBCBbszGYhMGBk5cngccdoLvtKLU14YD1ilyuV1QATfs8fXuRjPmZ53P2WUmIo/eLEOOeeX03mod9EDXrFdjdF6/96wcb0CELsduT4/GXt4+MhBdPr8Uz3HfKE5Y7waNWqkXmN/Nn36NA3w7t23p04TwbdyEHI5WIL1gOeJeeBx8L5Cz9SiRa7HS5bxGHnuOIq0e4+uKk4QSnjm/8tXLNU3SHjtysHLf3A9641zz3CuBwM4vEdxGT+Zd+aXDwicXDcGhGQ519Hjk+8mLXO8eg4zyXbpnVG5LFemoWmaNFxxG/7O8vL9jeJy/s7RqJqW661kWtwPy0KXucu5T9Zfrst8meOluI2mJfKtx97fNB3Jr0mHv/O4Yo5N8szfuI53Pd/9UeQbl3MCF7y8QMVuR9P16Atcvh4vA1re/w2AmVgver44/8q2bdt0fq74TqhqjBdu61ac7ym2S+p6iSf+asDLNEZTpkyWi5F9+c6NnhXnAnG5PAVe+BvjJCje/L1yfte8yoXOG3ligNeq1avwzDM1Na0nny6l3oc4eupJ+aT4nb9TJT0yy5xtWX7siuHF7QsQgQ5e9Goxj2wk/J0bs69Mcu540+WT9dKlS9wUrszWrVurU0qYwHC9cV0CvHgzIpAwtoXmdDGa1wTFv8vzwIEDGDx4sI4mS6h5AW8bXyEkUMQbZUz9jKdMeXbo4HT5sTHgjZbLzP8Gfpk+veLsOuHkleyaNCDFdTlVAOGLHiiWJa9lbkdPiPmfjQihi7FHnBLhtdea6HeCxU8//4j2Hd7ThwiFLzdvZt+83ih6G+kJ4wSe9JIxDxwxxi5IQhTBhiBKLxEhha91oVeNYM38s+uS3WR8XYxpcPR8X+KcJ5ZYDvEBr4OHDqpnj12hbzRvptMVmGuAx8qBB+y6JVzywYGeSo7Qo5eLHqbPOn2CxUsW6u88H7wPZsyYQa9XhqjQsxVrTj06c+aUDnxgHnPkyKr3kkYvNdBlHGxBL7o5jyxz/k9wJqD5vn6L5c5rxIgeRnrfP//8M4SFO1OvGLty8PpK6xNHQppzx/pCWG/QsL7CH8uadZPLny7zlE7VQM8b6zBfkcU3TrC8eExMg/WmadPG6s3lgwfjCTldCufRYncvwYWDF+iF51QUDOVgPcqdK2fMsXNf/KS3lTG2nACY3ykDOUyH6XM079tvvyVptVEPOrv2zbrs2ueIa57rtm3f0U8eF8uHZa/rSZ55rTBPnP2eD1B58uWOgVEeO8ueMM38Mh0+8PC64XrmuFkeHOzCgQKceJhvlODru+rWq63nkvn1vbeQb1zOCTzwIkDRI8VPNlZeEPNClgEv73L+b7xdJg3KxH2ZeC+CF5fTc8KRTpzXKyHGkXrsarzRwYsNUSx4TdIGgRXL3MAdsfF2lYmVNrbxiRUvVFfydMOgT4JXTL+7KzYGVwdePK7zOsqHN0/Oerxq9QpwJBKPP0arV8vnKve7/K5a7kcrsEbWYRo//9xZbmbZ9cKLk+cABy/eWPxd5HHl/KbdYdIgGQC6UlsjZcvpEQgA3O+lwIu/87yzMTSvXYqO81JsB77iY/37M3YnJ7777lt3SfzNC15nz57Bxx9/oOeADdfF8u5P3IbHxGHuHGqvryaR8vV9OmcjwQaD6bPbjnNrEbzMjZtlRiD4+usvHc+XNFy8iRtY43xeLF82EGwE6HHiPF/ZsmZRIGKDx9nw2QgRrNjNSTFuSZU9qzYOzAf3xe5BelHYlUYw5DJTD1nnmU9CGrfp0vUfNHu9qX5nQ80ufU4vwLg+AqK/ckkq8f4WH/BatmypzojOstP6KNvGnA85D6z7OmBBGn1OAspRmsY7wX3wuOmFMl2s3J6viCtevLiOmIw15x5E27Zti3oTec5MXUrvQjMbclPGLF+eS0LJosUL9HVB/F/vNVIXmL+Y8+CKaTC/hIdEAy+dQNUZBGDuCcw7z+vCRfOx/8Be7XrmfnlP+eDDDrodpzPJkT2bevKkxdBuag6u4XpseziKcs3aVTofHT2qvD9PnTpFAYRTPvz91x84dswZFXo++qyWGwHJHDfrGCHYdAdzagiOrtTykTzyHLEO8A0R27ZvkevYCQ9iTN+sWTNQTR6ieE1yRG6sOdc689K9R9fY8uZ5lfNO8GasX0hoMBq+9KJeEzwX/I3TvTBO2DGe6/O6Lkf0Egr1wUrEPDNcYN9edkM7+wsOPqYTvNLTzTrnvbeQb1zOCXzw8gdX/mR+9xWBi7BlvF/8n7Eu1MiRI3W0Cr1eBkDiYzcLeNHMcbPSc2JJvWlIJY5RJoqjSzzS3+Sm7V3PyL1x6A1FbnpeIEgM8OKFe+58wuPyLmfsAjDzE8XcsEVp5aYQ2B6vejHeEub9YtIbudRXdn/s3OlM52BAJKHG98jxqVxfRiuNizZUnhuMVxxqzxghdm05FreL0ehyxljMli1bIXny5GjQ4EWcOGHenXllxkk0TVeev3xfTObcceoFjjijF4Xq1q2LdhEZMXidy/hbn769MXvOLH2CVkh2y4s3ZpYNJzZlo8YGgvNwsVFqLfcXvquRjRC9MHwVC8HKeNO4HYPq2UX2919/6v684r4JWiYPjDWbNi1Ip/Pw5iHm2OR/lgWvAUIWQY9dw3zHKKdaYMyZxnbJNewtj6QW6218wIte3FJSJwms3MZI6z+BSMqNwMou8gMCGIzDIyTw2uFvXIcAoP/LNmyA+Yq4P37/I+adjY6xrjr1leeFsMEZ5p00pG7ogynvgw6IMQ8KZvKd78Pk+yEXLJynx8R9ePPqFc8x4/gc8ArV/RkbLGWRTaDFeDQJ56NGmeD6i9tFwatkcQXCAwf2OeAl9wkOEvjgAwe8+IDBeyFjFWmnTp3EF1920ldY8bVBe/ft1odXPtQ991xNhIad0HpJb+oLL9TV9nLt2tXQuMY/f8eSJYv0IYSjKHmsLHd6co8dc94vybnkOACE1wfLkPv+4qtO+rqlHTu24aefftAHJ8ZNsk4zNpHly65/TqNBzye79fnWh81bNun++fDCfTE9Ppiwe9kYR/8SvHlNcLb+t1o01znXCMgdpQwY2zh3Lif9jtbBDoROPqRz5DIfIvngz33x/Jr1Jsv9hQNkeGymLpNvXM4JPPDy7Wa8mIwnzNv1SNAitHllPF2my5FxXhS9XpwzjBPvceSXmc0+Po0ALx7eHFOlkqc/qTwxcgv4WoqVKS54JbwBp+2QxrhLVzd+jp9GbvduHOlvUvbyZOyrbt266nBujmRU960nr1cPXnJk0ecEvM5prBD/v/Txcjl/v5QcY8OSM+dDbp6ziJzzyRubM51EYs1c77jx/YNXbH7iYwSvJk2baLdT3rzsLsp7gfLKTYJTHbArlV0fvFFdyYASr3EuPHpc2NgoWLMB9wNe/I1P+ow34lsfHEvYMRrbuXMnyks6yZM/gOLFH3NvcFdu+w/sRy1peGOOwSfvFxPXpRj0/sYbzbQbgq9J4YzdhCMjB57kf9E70niy646wyvPOsuLTPhsU0xiwe4vdhqwTnJ7it99+1f8JaxzIwIaY4r7NdUXvDbt+mAd/Yr74yTzwk9NBsKtZt/c9X+45pKeMQML3N3IWewIgwyo4SSa7jjT/3u2SWCyf+IAXR6vWrFlDYCk3ChcphCJFCqtY783/PPa6dWsrYNDoMW/R4i0FcD5gspHk9UnArVChvABoD3AAFi1uu+D8v0Ua9V/kXDVo2EDrZK5cOaUMs0idIsSxy5gz2edQmOFUF0ePOmDBrkaGQ+TPn0/yWtivChUuiDxyTX/88ccxeTDG92oWLfYoChUsCM6I/+RTT4AvA7+cff3tFwJefEOB46Vl+fKezO46vrB7/37X4yXgxfseHwho333/ra47dNhgeVA/pzFnBw7u05deEy74ILdqlQtezz+j4MVZ+umJ42z1fDk40+ebBdidTdCjt5d1idcf/+fkqHyYIpTx86efftT6SPhkWMPadatx/NhRvY6Y5/sfuE+7SHl+eV1kzyYw1a+PjnTnPm+7/RadjPj3P37TaTz4zkvWe3pEq1evpi8fX7d+jbR72xTmCG8GZDnohPd7PggR5BkDTG8qewpOC3RyJn1OyUIvGOsAr40U7mhUvh6J87Sxa5pwyTpl7i/kG5dzbhyPlwErA1tGBsD4m9mWgGU8XAa4zP9magl6vLicr4Pg1BJ8qqH3J/7g1VoqaOzLlFVuY30tdSF4Mf+XP4bEMbMvrxwXMJ8S+GTtzWtigFfCzQDNxeTY8OHDBbxyylMPITqr5NcFL3fm+riuZ+c4E2Kx4OXr8TJ5iH+65gGBALVixQrMmDFdB4v408yZM/WTDxj79jkNDi0+9dyf8RohFBAWKO/59RW7njPKze69997DqZMJ6873NXqn8wlE0ktAaKE35krMHDYbD3ah8OZ+JTDBp3HexCk2VKn0NS+xonfF9zuvVW5roIvid+6fx8UGhHDD2CuK3hQGEjNIOCaPBCT55NM5b+q82Zv0vfLdt36mSYmMck40nUvIeEh5/XIbbkvvRkIANbEUX/AinKxbt07rOedpNFpFrVoV833z5k1xQkvYUPPdsb17cyoPp03gq+WYVnweULgOYw+Z9sSJE9GnTx9tZ5gW26XRY0Zjw4b1+pBE4/VD7znDIXjtMm/+xN+WLV2mDxy+McjstluxcjlWLBfJekyLUHe5XptvvokFL6/Hi/dkQkUMeMn5psfLgNePnX/QOsuHU3qlOEiDUyrRS0YIYdctZ8pn3a1V5zmER4QiaOpkBVq+WogjM+mJIuCwZ4VAz1GdBCGCDgeScPJXwhpfis1R08uXL9UHFb5ii3PccX/sVuRDJL2yjLH843dOjt4ZLVq+qfOyMTYxNCxEB0fwmPgapKnTpqj3il4s1mfes3784XtERoVrGvQqR0aGa7wkj5nXMtdlFyQnH+b6vM64nK9POnvutMbv8cGKxlG+vC4U2t1rhm0fjfGGLDdeTyxr8o3LOYEHXgaQDHx5ZeCLn8bLZZaZ9bktLx4T1+WVifEyHi/+zyB7Tk9gJlSNH3hFSMG/cyF4uTfFa6nrC17+jTE0n376iTQY8oTuXuCUc5Ff3TxeCTdTHheTYxeAl3oxnfikxAAv1s3Le7ziny7r6eVutBczA27xNe/6R4/KU2ez1xQUFAYuUecJEoQlQtPV2kcffST7c6CAo4mbvtZYbqhX2v3rHAu7fPjEboAooSL8qKSexEfebb3gZcR1DPRQ/N93uxix3EXe9OMjv2n5iOvx3CZ0u6QQyyE+4JUYxvt/fGDLXA8Xu4Z4XVK+v/tblljGdC8LXh6Pl77nUcqX9zd2IdMjRS8Wvau8vghf9HrSvvvhWwUIetoOHTqAlxo1VFAhhBDYjhw9qCNEveA1VcCrcJECmg69w4QcDg6hdyz4xDGdeJgeK9YtvuGB4SOcnoXT/LALn7DE7nzOq/Zq45cFvILVy03wYuzYpEkT9E0jPF+MT2acGrv+OOCBkLZ//z6dMuT48SMa5kAIpAeMnqvlAnVch924777XVrsimX96/ujdoseLXjuCF+sfoYqee86Zd17y+dXXX6BVq5ZaNpzehdchAZIvR6cHj/GDNL6aisdnHnbINy7nBCZ4EaK84GXgyvvdF7wof94uLuMnoYvid37yiYTwxe35xMMXnhKo4jPCMS54sYF25blhXCuxYgQaePGJku83S8dh9p68Xh+PV/wsLnjRe8k8Jx54MVaG3Q70lCQWeMX3Jm7WNTf+hGxL864/f/58uUEVd7roBDq859cr3nDSCXgxVmPXrp26bUL26TVOUvnMM8+ALwhmuXHiYjYW7Ja4MnPyceToIX1XnOnC83ccSSFfj9cldQmwTWyxDHyB64JyuYb5oeILXqxbvHd762p87GLrXgqSzD6819OljOsxb/w0upyZdH3TNsv8pXm5dOOAl/tATA8NQYYxWXzLyOtvvKZeTnpbGetH4wSxDOTnvHDHjh/VrmiOyuRcdTTJjYKbgldtAa/wUE2PI2kZksC50rg+98eY1D17dqmHi6Mj+eJ1dr3S2I3H3qRz5xz4ZTwVvVt808PaNavBSa45mIRdk+xmZ5wZu/sIZApef/+h3YrsQuZgAQbhs0uRU6oQughP9FSddN8gQOCiaPR6cZQxJwpmPBjBix40PmBSnJpluQAb48w4oInvtTxy5JAOLOBIVtZT3keYr0WLFmhZcoQmgcxcQ+Qbl3MCD7wMQHnBy8iAlu9vXvgywEV5Acx857b8NF4vQhgbXU4tYQj6cka3NmMfnBgv/zeMa6XABi/OexJ7474xwEvy6mkQY7sazUuyr6xs//nnTwGv7HHB6wpnrvfefM3/lzOznq/iY2Y9znn3xRefy02YI7Yu7e0yDTif/syM4gk3Z79jx43V+Bx2mTFNliHVs6cTsJ/wY3LW4bXO4HOO/GN+L3sty++EJn5yfXqk4istD4KqmwaDeTUtf/txlU3qIbfh9hw96Zumr0z6/tIyMo1AzKdsw8aXXZbG08HGgo0U/2eDxe5UrsN1dTvu4zL7SSzFF7xo3ushfvXAMe82lEnnYua7fnzWTWjeLrcef2OaRmb9S23jBS/TE8F6yS4/Qgy9OQQVeqD4vkjCAz1UfHii14dzofEBtEH9+hr7xDheBsLTlixeqPc3xnhxgnGOamT3H+MMjx49rF6szzp9Cg70iIyM0Nn7OV0G4YTdkBwcoXOXde+qHirGXh04sA8NGtTX+shpNU6ejNKuTr62ijA4dNgQuZLPY8LEcQp29KLRU8bYyzx5csk9fYgOxuK0LzxG1iN2dfK4OBjBDD4ZNWaketwmTpqg8bLcnvDIOdQ4V963330NxrDR6OHiiEsG6DNdQiJBkqMb+SDNLmDeyzkJMkdSEsZMXSbfuJwTeOBlIMoLU14RnAxI8bvveuZ3A138NMBloIsy3Y6c14tzhHHIMCeWjDuCxb+xW/Ltt1voDSlrNlZgowtvHEktC16JY7HgJfnVaTCcfCfeS7IJXtnkfMVO13GlMV40c4O91I3Wa94bs1FCbdasWfoiYoJXVpaRz3QhRvTkEAQ4g3eQ3IBp/vfHZZc6bnoxzqLD++3lSfRefRrlnFW86d922614+eWX5YnXGd3obXwub2a/ToA1rx968DT/FwEKAxzqpZJPgpOZwkEl5/YCub/xJs00WP8ZK8KyIXQZ+PEr7kOAkOvy/xzSqDlpyqd3f57/WXcvBXPcH3/XY5AHDDamnP7gkUeKqBeDw+jZJcTRZ+xmYlcM52ji/EiM1WE+mH8tK5bFZcAxMZQQ8LJ2afMHXlrGUgeKPfaotJ9/CuzwzRLROHXa8Rxx8AbrFacx4chvdt9xkA7rDuOf3mvXFkcFhui1Yl2kJ4igxVc0cXoOxlkRQvbu3yPX5jl5CDuFJUsXa/chPWJ8zyi7OF96uaFe46xfBK2PP/5QvVEcIcy6Rs8Z4ZCjJ9mdSONkt3z5OT1OuXI+pB46eqEYgM+0OP8Y198n+2aeObcYf+eIXY5M5EMFRUCcNXuGHgfXYdwajyHGos8rCBIa9VVpch3zQYTdl3x45lsiCG48Pr7FgGDILk2O6GbeTTmTb1zOCUyPlz+gMrBlAIrictPl6Btg75XZ1vxmwIui54uffH/j7t27dYbii3U3mhs7Ryx89tmn+pTIBprw5QBYbCFfK10IXglrwJPCbuyuRjmPXvBKK+CVKC/Jdj1ecr7igpc5VzxvDgwEovGVKS+//IrcpBnkHdtVdjERGDjqiU+tFzdzzP7qq7OMT6e8oXIiw/bt30W799rqUPG2bdvqWyjYDUkz1+blwIs/c94wPt3TQkODtfuBN3vvTdKfCBo8f3wq5hM3Y1bGjB6lDRK7RRzxf1ejR6s4T1evXj31Js1GgsP/eS3o6EI/+zHSm7s0Cnx/I0etjRnD9MY46Zr9yf7ZBcTGrWbNaprmpYBOjyGTM88Upxbp3PlHHZzBIG525dA7yVFobNzY/cKuHM67RI8FvSCcHFPnRJJGV68VP/tITBnwMlMZWLty++HHb2LAy9dRwHJmt97zzz+jXipOpvr0009qXeK55jXNNzAwtpLzV/FaYR2i94cB8fRMsW4RRjgHHL1hvE4IH3ny5tYAesZOsSvz6dJPKexxzjQCGK+JPHlzqXeI9w3mhaMVmzd/HS/Ur6tdmCa0ge8XZd7eljzWq1dbR07yOmFeOClys9eaaNwm88x7LCdlJTxy1GKZMk/p6F6OsuZ+uA3zwWMkpLEX66mnnhAILarzDrJbk2XBfDNtPmzpviRd5oV5Yrlwzi5eF1yvulyDHLnJ+4nvtUi+cTkncMGLgMRPr9fqYuBl4Mt3W/NpwIyflBe8+D/jvTiqZc2aNQpeBKuL3cTNspkzZ6BYsUek8NPICWHBXvommlRiJb2+Hi+zv9j9cp6XpAKvyzWsV2p0PTMGixdLnDzLBZQ483j9FQ/wSppjS7iZuu/kh92s9IJky8ZJGy/tVaGMZ+X333+Vhxgz47e/YzP78PcbzfF4sYuBioqKVDnfT+r8e3FnFI+fOdc2H66cffMVQs65503yEscmjQ2f9DnikE/NCTUOxWdwMgODGzdpjOzZOS+XUx/87YvXS6NGDTXuJT7WtWsXZM9Br6p73fkBSTZuefI+rB4FzmVFT2FCjIHRHF3GqSl4nr0NS1KIDSTnLOOs4JxvqW/fvlYJVL9+jl566UUpT4IGg719zpvUFYIEPU7e7mWtQyKeZ3Y/szuasGK6yll36YDQMACBEQIPt2ecmAFz1keTLruvGTPF9Zgu/+cyve9yP7IN98XfmQemwzkjtS7IMn43niruV+MzZRvmg/dqs4zra54lfabDYzP54Hox9dbdJ681Hhu35fExT/Ssc5npgtfryi0Lc2z85D5Mnrie8VLH7MMV+cblnMAFL8p4qrzgZYDKC18GusynF7woA2dmmUnPiF2O/G3atGk6tYQJsr8UePHm31ZuBqlSPyiVhu+p8qnI10isDNcPvLgf47UwInhFCnh9LI2UU1FNXhMLvAhBhGQzlNoRZ6xPqFZJOmv1k1MLsEvIXDQxeU60mesZXO8T43UVXY1JZ8xDrMeXrnnGV7Dx44jMrFmzXhK8eCPiTa74Y8U8we/Xsk5e3hzwin2w4iuIqlevLueaN+xLQyVvzIw344SnjjENc+7if4yHDh/GF19+4daJCwcqsB6yq5Ejo+JrvCaeePIJrWPaOPjc+Nlw0XvAd/b5zg1F85ZLXLE+xNbPiMgwjYNhHn3zneiSa5H1jd4Yekg4qs0q4aLXid3RpkwvKGcjAwwXWce3Tqm4rmd9rXu+YEddar8Xkb/9afr+8sHf/CyLo0vkwZum2QeP42L78sqs7+83I/KNyzmBDV4GpAwgmeUGqPg/gcrM58Vlxqtl1jPrcJn57ivT5cj3wG3dulW9Xpx3hTcdX+Oy8+ed5RwyW6hwfiHeFFLoDrH7K/CkVECDVxJ1NS5duhRPPfUUcuXKhfz587vKewXKJ8qvE43ypsQGK2nBi6MaE2c6iaS3aJ20kO5zTqqpT5GZGZdEMLkEnMjNh0+U7FLgUG7HAu3Y4hrjOjlRJSe+1MEV/o7L1YXg5a37lz9GAzO0kNAQjaUiWPjetHmtcHj7KnlAiK/xgZHD3AlY2s1BKHLrMtMnENNTtd/T/evnFufH4h4fvX3sbmJ63jwnpXhMLHvu0yrh0nublCHrwaUenKySTuQbl3MCD7wMNPHTeKmM18t8EpT4P9fxTqRqwIvf+b8BLS7zyqRr/ud69HpxOwbZHzlyREc4+nPDe2+cHPnwWrPGcpNMKQ0p3bf+CzwpdbXg5T2ehBu3MzdlI4JXlIDXRzqPl9elnVjgxXNUrFgxaVwyIUeOHK4YxOxVVo/4PYsr3+WxAcr06hAykga84jNz/ZWeh8Qz1nnGZfXt1weVKlaQxs6ZU4plwldKOZ8Xf7Jjg88bO0cmcUSRm6ro+h/bpYyz8RcoUACccdzfcRldLXjRWMbm3rJp80Yd7q5g6+5DIUm+M86EMW6OxU37Ytfs0KFDdCoAdil56zHPIb1dDBB2jNc9ByS4X+NpjPni612YP9M9ZPaRpHLrnt/frC4vXrcuiF/q+rVKOpFvXM4JPPAyIGREIKJMTBbF7wQwNmaEJY5K5KcXqrgt/zdQxmX89F1mZKBu7NixGmTP1wiZWK8LjcucG+fYsaOQL39u8B1Y/go7qXW14MUh9WwErhy+LrSoqHB89NH7GhPgvVkmFnixO5izS3OW6P79+/uon6u+Iv7e2/PpKy6n+mLQoAH6yiOO4NLYBpPnpHxJ9hVOJ5EUZs4/Rwm2b9/OiT9it6h7/ji1AT8vddPmb4z14Au0+W42x5ju9T22+BiD9OvWrYtUjE25RAN/cfCKPT7OCbhy1UqsWLlCp6nxnaKGZW3Km6Ohfv3tZ60PptuOngk+CAwaaEbyecvQ2dYrr/EVJuUrlBWAdOJYzPlivhmwPHmK8yJidh+qPPnesWOH3gc///xzHe3N+CC++YDD5Z19A8NHDFNvccw1comySkyxbJK8W/NmlzlX1+icWcUV+cblnMADL174vpDlBS/CkfF+eWGKDRu/G6jiJ9/FSJnfDZj5fjfgxe5Gb5A9A3gvZuaGFxkZhpde5tvN01yyUUoqGfCK7ZJwbs7xMR6DmYQvcS0anT77yO2CjS2TxIrxSirjiC6OcHNGq7p5TkrwSlKPl6kH8UvTlCtjf374ga8IYbwbz50TROuMVjSjd/3XczaMhO33O7ZHRITzYl/f+KBANV4H3333nb7oXbub/RwfdSF4XXhcfAAoWaqkvkOPcyB99dVX+jBHi1t/nf/56hVCkYnN4j6eevoJhShnHZafV455PWcm3ajISB0IwWvN+3ogpsnRiAzsd8ycF4rbRmseWU/btGmDevXqoVSpJ1C0aFGdTuWzzz6W4+qnM4szLQXFi9SDq5XG6fjCgXy/FBBbWQW6yDcu5wQeePkCloEs73cjerUITQaiCFv0fnllwMtAmlnXu51ZTsDjvqZOnYr9+/drzMTFzdwQgdGjR+hsutol46fAk1JX4/Hizdp4u7Zs2aLHzxGeBnYv1K8i/u4rz++//yoN97d45pmq8uSeVm6YiQ9eJt9mAIRRXDPn5/Jy4IBTC4ToEGKOTInJcwx4mQlUr8xYv64teJnjin+apgzpsXnzzTd1cESmTAJcPuClc3i55eMV6yKvg2HDBjM1VULzcD1txowZWj8v5b2OD3jxWuCIKI6g4ifnPfvss8/8zBHobLtv3x7H05rOeXhjTA5fsOt0M7p1NAaUHM8U51Qz9d9cw8Y40SXnPfLej/g/A9Q5V1Osea8BJ20aPf18r+fChQsxcOAAnb7jyadK6dQBmQSuFbw0hixpYMiAV1af5VZWN7LINy7nBCZ4EaoMbJnvhCwvgHmhi+BkoMt4uSh+Nx4wL2BR3m3N9lxG8Bg4cCA2bdqkXg7zclN/Zm5WwcHHnCdBuWHGeHiu0dNZDHitdmbWdW7m8WvozE2bxpeFO9MFMG4j88XlJw/e33n8WgZZ4s5hQiVWVyONeTfyb6YcYhuXi8tJg3F9LVu1lAbTfRWUPNE700lU13eFORa/svU11rXLdzVS8TMeNxteein4rtH169fri305AaJTLx3oceJ4Ep5njhitVKkS0qRJ4xe8nO9OfeDQctZ3Aitn+d+ylZ4a5tE06FdWZtfajh0/hpdffVm70Uw8jLf+8ngJHQUK5NO5uS5mvE8xVszEQLEMK1SooHNleU3OkH7y/sG5iVjXdOShANLEicYzReO5jK0bvF81btxY35tJ870OONt4nTrPq/fRXIP85P2pUaMGOqWFYzw/DtAxfXMv8DVOD7Nh0wb8KdBWpmxpzaNOops18d9PS9gysYTOPSULcgj8Z8+YEdnoiVRJudIba2WVIEmd8rv82oh843JO4IGXASvevAhdfHr0hTF+ej1Wpluxe/fu6NGjRwx48Tt/M+t55QttXJ/f2d3IzwULFuiNzfsme19z7nX8c15jhDg0nA2qc9NwbiRJLQNeq64iuJ7GN8Pz5sxGh10tVytf6KISE7zib2xMLifH+EaC1q1be8CLeTavDLradzUmvseLXeHNmzfHo48+iqJFi6FgwYJ4sUF9bNu+RX9ncPt5hS/9mmAbMmSIQEZ+9cRcDLxUAmY8Hjbsn3X6JOZdaL5AcCPYn3/9odM4ELB4XKbuGvhkd2B8wIuDKMx2aQXCOBhk5UpzjTpmYIovFeZ74vgOSsJSzWequ3FVsWagKDQ0TB7y6uu5pteL5lvOHNzyww/fKSB546J4r6DX6ttvv5Z0vB5cpu0A+qXOF3/jMfCNAZk5wlXfaxpbRokhL3hlFXEU7UOZciBDztxIlTcP0jycB2kfzivK51F+UQE/4nLver66ku0utg11pdv5W9/oSvJIXcl2l8rjlW7nb32jK8kjdaXb+duGSortLswj+cblnMD0eBnQMv8TvgxwUcbb5YUn4+0ieBG4jIzXy8h4uLid2dbAFz+5H8LXqFGjsGvXLp2k0duldaE5yw4ePKAvCE0jDfW1gi4qxuN1ldNJcGqMmFeU+NmPI97EfeVvPf+6PuBlyuNScixpwYvTSRC8Em9UI72xtWvXRooUfI1LevWssGv08y8+0yk9aOfV66T/JthY9zt16qTwwHoRB7Zcsa4bYH+kSGFMnDRetzXdX5dqyAPR+M64kqUe17rqfYCKAS+53hICXjrbdbp0KF68+AXgZc43X43CrkV6DDkZI+eUO3PWPPA565hy5LxzpUuX0brEe9WF5et8nzlrur6/jl40cww8TwRHjt79+JMPdUSl04UZD/Psht5VvrQ8fXp6tWOv78QQYUv/l08Fr8yZkOmhPMhUux7SdvgQyTt8geTtv/Loa9E3qgfa+dNXF9HXIn/rU/zN3zbU17hf1vEns879PjLb+duXs+2F21CX2s6RWcdXV35s/rehrnQ7f+sbXbhdbHlerDz8b+foUnmkrnQ7f9tQl9ruwn2Rb1zOCTzwMh4uA1zmfy908dMXvIzXirDl9XgZIPMuN9+N+J3rUUyP3Y09e/YEJ+Y8evRoTHfjxRoRNjJU37699QlTuxh8bihJpcQCr2nTggS8GFB9sbwTsvjbjQZe8bewML78nOBlXn7uzGicOODFmes5j1fizVzPetmgwYvasDMYnrBITw1fMxMUNMlZyYWfKwUgviqoYcMGmi4bbl/wIpCwzhMa6r1QJ+YVQQ54ObqWdjXHSgsPD0PzN193jtfjLUoYeP0hUGKm4BAolfNTtWpVLcu45uTzxInj+p5ExoNxVvw5c8z1cWGd2LFjl9xn+uk9a+7cuRccq/nOd801afqq1OUUyMyuDh6H5If3Jnoweb74+pU//vhVYHNxvGIYvfsaMGCAAFxu9aqZMkoMZZU6nNntwswqZZc5czqkzZMfKVq9h/v6Dsf/+o3H//pM9NEk/K83Jf9foAkXkb91vfK3DSW/9ZJ9xWiy86n7d9fpZcR13fRi1jHicvnUNNz1/Mq7DSXLYuTu7wJ51/GnuOvfoZoomhRHibM/f+sb+Vtf9nmxMonZzuSN+ZTyj/nuXSdWzrHFHl/surGKLQOvnLLxXTeuLtyfowvXJd+4nBOYHi8Cl/FyeWXAy9fjZeDLeLcMbBmgoheMUw9QHLXYq1cv/eRyX3Eb5oH7Y5A9g0wZFGue4P2ZWc7uAb4kVIOzteFOehnwutKuRmOctT9btmxyI5WbdBa58cXsw4AYP68OKAMfvEIFvFo65y8mz8bjdbWjGt2XZHvB6yqnk2A3+Isv1hdISOdAgvHSpU+NunVr4eBBvvDWMfNwcLE6fCmbM2cOSpR0vUCSPruDDHjxvZbsYuTyHzt/L+k7x+HElzlyju3ixjxdad78GdO6GuP0InzPHM+VqQcx4CXLLgde9Jg/+GBynVqDrxHh9cTpGXxfb2SOd//+ffqS6nvuvQsvv9JI3xZAc8outkziUzxS8s5fOQ9//fVHTJ55DPRaErxeeKGuerz4Lr40aVPrrOaNG7+q774cOnSoxvcx3tGYv/Oybdt2VK5cWQHVlFFiKGvmLAJezkNEtiwZkDVTGqQW8Lr7nQ9xe9/JuKVPEG7pLeKnV1x2DXSr6LZeU0XTVbf3nCGf03R5zDr8Lr/d2muG6pbe03GLfL+l9zTR1Jj1nPSmetY3crdT+d8u8cR0pyJZn+kxurL9TfGzLOFiOV5YJiwP5subJ5Y5l8lv+sk8x03LEbfhb1zH6CLr9ZnmlsEMpxz6cJn53d/xJeyYyTcu5wQeePGmZTxdhB/zacDLwJcBLgNdxnPF//lJjxVBysz1ZN5bxe8EL/7Obcx65pPLCHT0eg0aNEiD7Dmnl+9cPP6M75X799+/tSFK7CfBiynxPF6XAi+jWA+Aig2929jHRzcWeDnH6oBXYr0km+/Rc4bix3q8DCQkHLwcj1f92GBwt5xZJ9jAMs7HO/LN/B9fM+ty27///gs5BUYycfCFux+KQEIPSomSxTF33mxd3zkWX116vwa8jh49ivnz52PWrJmYPXtWPDVb450IiP6nbUiYbdy0HuXKl1FgMbGKCfF4MTauYoXyqFSpgp6fLl3+jRMI72tLly1GkSKF9D10zqhDZx1f8FK77GE50EtbvHihvvTXPEjw+uNox5Gjhut6fG1Wz1498M47rQXCnpZrOaveAziFBOPIeP9jd7PXTP5PnAjRWC969kwZJYbidDUyhixzWqTIlxd3t/4Id/WaIg0woUcaMoqNmTR+yfQzESRpqvz95pXkQ9frSchyYSBmO4EYWZZMQEEljb5+926vYr4niSa6n5M94vpGvtv5UR9JS+Xnt2sm5tvf8gSqj6TTx7c8zDn2lIc5V3IOnHN2kbLyrhez7sXkm4bnO8s3zm8XWXYpBTJ4GcDyQpf5bqDL19Pl6+UyQEWvlgEuisDF34wXjOsY8bsRfyf8cT8myD4+4EXbunUzqlWroje7xLwhXUyJB15TPeDlhanLgZcX0i6tGxK80gp41UgM8HJfki2NeVzwMufq8nDia6fPOODFco3pThKx3jHW69FHH9EJMGmErivxKpn1Oa9d27ZtJf8ZnIcKt4Ek8PGY2K11PNiBC8e4XfzByxgfkkqVKqXxSY89VjSeKqawUKRIEXz/Pb1uCTtGX4uKikD7Du85HiI5TzzOhIDXiRPB2Lpti94L6HXky7Fp/sqfgx/++ucPPYd8RdCiRQt0eay3MKHHYsArGmHhIXi7xVsaN0YQZ+D+c889gx07tjmrukaPPl+VxroyfPhwvUfyPsvvHMDBPJt8m0/GQzZp0kSgP22izueVVe4zmbM5D61ZBQQzZsmA5Pny4d5WH+LenpMVcAhejqaIJuP2HqLuk/X77fwu690m32+R5bf15LKgWEnjy/Vvk3Vu5/by+y3dJ+G2bpNwh2xzh/x2q3zntrcyHYU92Zdsp+l1n4g7u03AXT3G487uE3BHt/G67LYeTl7u6DER93Qdj/td3dN9HO7oOQ63yvq3ym9OHkU9JuEu+e2+rqNxf7cxsq7RWNwrad7Zc4KsJ2lzu56TJA9MX/LJ43Pzc5vk5w49Pi4zxyPL5TicY5yq6+r+3N+9ZcE0VZKXOySvd3YfL3kaL+UwAbd2myjLWcbcF9ObpOXqTUP3Jfu/jb/JsTn7iE2fZaLbSV5u53qyLb2Ft8eIaXkk62iZdJMyiSkPapxoAv4naWkaTFPK6C7RvZLve+W32yW/t/B3LQ+TbzlGni+eB1mX4rkz50vrAtcX3cr6I8fOMribn7LubUxT6sKtmnceG49DxPLVsqBij9cR9+/UG80H98P6JWVAvnE5J/DAywCVAS/KdCt6uxm5DoHLQBc/vcBlZLoVTTcj1zHrGc+X+TQwxt+5D+aBrxJhbIbpbryURUsDwxvTL7/+pC54jfXyPMF5bzCJpcQFLzOdhP99XSCud0N7vFhOBgzYmITEghePTZ64r3wC1bjnITbGK/GC688oeDHG68LpDzjfEoPtX3rppTjeFtNwJsTMNmvXrtWXSZuGnIHjrH8clEGvTlzjNpQp34vv16RP70qz11+T8k+pkMD6Ej85gwruu+9ePP/8czhwwJkuIaHH6l1/9JiR+nLhmJGBbtnyuubM7cOHD3XXjN8xGuiivJ7Hnbu2o1r1Krj/gXvxVovmGmjvmEnv4mn6mknfAS9uD7nv9dKuRBNk/+WXn+ts+c56zjoJMZNvDjyqXr2aQrepc4klZ1RjRgGvLApeqfLkxwMtP8Q9AiDGy6SeJmng7hLVmrUWjRduxn0CJrdLQ1164lJ8vH43Co2cjtu6DMf/pOH7X/dpAhfTkGPgXDRdtR15J8yV7QWKuo1D3r6T0HL+anTZfRhddh1B2wWbUHhwEO7sPV4aT6exv0Ua4TQ9x+K5SQvQecMu9Np/GL9uO4D6k1cgSw9pzLuMkbxMQtMlGzB43xH03X1Q1WfvIfy0cx/qT1+KLAJgbNwJDuUmLETX3QfQe89B9JP1Brrr95VtO6zeiqx9x6Pm3GVovmwd0soxJpP9395rLG6XPN3WeyLu7T4WdWatQuPF25Cm7wwBPsmnwGPW/jPx/qpdaDxvE+7tNc1p+HtxW4FEhYwg+QzC/wgdsvxWOaa0Ug6vTFmOP7cfQM99h/Hpqs0oM2wGUnYXOBJl7z8RLVdtQrGx8yT/DogQKm4VmEjZewparNiG8pOXS1kSaARGRLdK+tkGzETHdbvRYNZq3PfvWNyieSe0SH57spt2shu/NR639ByPrINn4PO12zFQ8sCy6C9i2QzYcwi9dx3EkxPmCVyNFzAbhUojgvDFuu2S36P4Z+MeNJwyHxn6j5FzNgF39piK27pK3gW4cg8ZhxbzVuCfnQfRTcr20zXb8dSI6bhX8nN7F4EyAca7/hmHDF1H4ZmJM/H1hh3osf8I/pWyaDptBXJKngljt8q5JTjnGDwT763ZiUdHSv2R8044vZ3Q7ZYJ64ueI/m8Rcoga7/p6LhyO5ot2BjY4GW8Wl4PF71aFGHLQJjX00URlujtIjx5wcvEdhnwImQZwPKCl5EBL+P14rJVq1bpq1R8YzR8zTzZrl+/FhUqlNMYD72Z6I0k9saSmEpU8NLg+qTrImUjeeOAF7s5skiDlTaRwMuManSgK1HBy99bEyT/HHWWPXt2vZbMQ4NpOBNi3MZsP27cOBQsxHcaptE6zc8nniipcUH+jfuL37FxHrKy5co4aXuPJZ7idoUkbxMmOHNgJfRYHRhxttmxc5t6hzR+TY7TlO/lwcv5HuuxcsqNZsrR7IMTNH/66ccKL3xFUN9+vXV5bDqxRihlvCkfAvfu3SfaGyN6I8+diwW72H0DGzauQ9WqlZEiZXIUK/Yops+Yqsv5on+TjysxxoLlzZdX7j+Jfb/IKmWdTT4zaHA9r5N0D+dH8pYfuOBF4GLMDrvwJuEegZKOK7fhly0HkVzg4tYuI9FgxlpsOBONrjv3IFffkbJMGnaBp2TSUBYetgD/7gtGuamLkUyg7OEBk/HH9v2YdiIEA3btxNDtOzHt6HH0PHgQRSfMR7LuE2WfY/HwwPH4ZeNOBIVFChgcQo8d+zB4zwFMOh6GH7fskQZ5PB7oPgZdth/E0rAIdN+xB1227pQGfDv67dmPqeEn8dnqjUgtkJNM8tNUoGnpqSgBL1lvxy5Zfxf+FXWR723WbEHaPhNQZ+oijD50AhVHzZNtxuFWadBv7TNejmMMcg+ajH8ESJpLg34Pj41esa7j8EzQMow5FiLwcAwFhs4UGJNtBEZuk20dj43AgeiubtMFRCcjc++x+FJAb3ZIOAYJCPbYvhcTDh7H4KOhqDJ1BW75ayIKD5iE3gcOodrU5VIePAeOFzCZAFaGPpMUfprO3SDpST4EcG/pzm7WiXhhzkqMC46UYzqMbP0l371HaczUrb1mSR4EvCQ//5O07ugxQ9KahEIjZmHy0WBMCT6O33dK2cn5675zN3rI599SNk+PnYa7uw3Fs0HzMOVoCIYcOYo/duzEIIHXScHh+HjdDqQXSLyt60Tc/c9YVJk0D72PHsP4E6HovXsfum/fg5GHT2B0SAReWbga9/eRcyvlmq/fBDm32zEzNBQD9h3QfQ6Tsp0u57rPvmN4etgs3NptrBz3eDwyYi6GSdlUnbhAjlWOScqSIMr6xTK5tbcAl0AzP2//Zzyen7ICow6FYNDhsMAPrvftVjSeLvPd19tFmS5GQhVhyQtcJrbL/O8FMy+MmW2ZDtNmPrhPBtnzKfpSrxCimZsd7auvvlCIUZBJIuiiLHhdjbGcTKN5OfBK6Mz1cc9DHPDKxJGvGd3getMwm4Y7/nY58GI3cJq0aVCyZEnMmzfP3SrhxgaaXhoaPb/fff+t7oOgw/rX+p2WAhHh+vuFZsr48sfGazFPHnqZ0sHMFeYcD4/NV55jdUXPFEHpq6++jHkISqgZWOJcWN/LccZ4u9xr+NLgdTFdaJx+hvlkEH/yB+/X9yuuXWfeb8lt4pbXyJEj8eQTT+Cxxx5DiRIl9JxSnMOtY8eO+mBIc6YPie2mPHPmFDp0aKcexJdebigA55ynq4EuTmlRs2ZNOf/sNvd/Lq5cDKwnePG+6byfUcGrlYCXgBbBy4mZ4qc0sD0nosOKLfh58wGkEMC4vcsI1AtahdnSwAZJo/vx8k1I1UNgp9dobfgLD5+FHruOoeLE5bjtr2F4ZdZijBHQqD1uKlJ3GYj0/wxEoaFj0WTJWjw+bpk0rkFIPnAMvtiwQRr346g3bTYe6jYSWf4ag6wCbtXHT0enbbtRaso8JBcg+nPXYXyydBUy/TsYqf8ehpT/DEYm+XxtxnKMOR6KsuMX4PY/x+CN2evRX4AhX49hSP7PUKTqOgIPdh+FFN3kuzTod/07DXl6TEPPbQfx4bJNuE/STtZzApL1FVjpOhYvz1iGbnsPo+iw2Q4A9BqPDP2m4pN1O9Fi0UL5XI9ms9fgvm4CbFJud/SmN8aBLnpn/idp3yqgVEbgcqyA+xvz5iL1vyOQ7q9xKNIjCC8sWIsnZi4W8BqDwv0motf+Q6gyeal63pL1nCxpEmQnKXj12HMETeaul3wJeBC6RGkFgL6Wcmkzaw2+WbtDIezO7uMEUObIttMFVgRM5Fz+T6Drju6zFOIKjZiJoQeP4ZWg2bhfyu9+gaIH/h0rGoP75Jj/12M0MvUdg5837UK3jTuQp88QJO8yCBnk+KtOXISm89cjTT8511KOxUfNENg5ip/27EKxkWORrttgORcjkbvPdLy9dCvabdqGLAMnIKXk6asNOzFaYLXu+LnIyHMg5yJT19GoOH4mhhw+pl7IHAOZ7lgBrzkCfCGoMlGgvIcLXlJeBrwYcM9zxHOSXcrqyzW70GLeQny+YXPgx3h55QtdBsQMfF0OvPr16xcT48X4EQ6DNr8Z6PKCF5cZrxfTJwh6Z7K/1A3Lcd07N3xOz8A4FTaK/m8wiSM2fHyv2/YdW3W/V2rz5MLji5CTErw4xxmDsJctW+LuNdAsGm3ffcd5V6M2tuxqTI1nn62Jc+cv7e28nPXq1dMFL2dkGbuwfv6ls/vrldvLLze6CHg54nI2uq81axpnpNrVWGRkhAIqQTpP3lwxc3ddrbVq1VJhjnmOmaRVj8cbY2jkOVaPCM116taOGRl4NbZs+VI8/vhjMV4vpk/wYozXhAnj3LUSZvsP7Mfo0aN0BnkdmCDnjvr0s4/cNfzbhx9+gJQpH5T6k1YD2p1YO76UPDWeECBbt26tu+aFNmPGNA3ef/65ZzF58iQpm8PuLwm3uXPnoF69ujH7v6DeXbU84CXn2QGvAi54SaPPBt8EK7vg1X45weuggNdkBa+601fir6170GzaPPQ9FIzG81bhrq4jcUuXMSg2dCq67TmEChNX4Za/h6Pe7EUYsPsgSg2TRvSvsUj2t8CNNMZ3SaN/n4DEbdKoPjF+BkYcO/p/9s4CQIpj+/pIPMHXHXcWdwtxT17cXlxe3B2HGIHgsguLW3Bf3N3d3V0TIsD57rnVtdMzOytYsvn+U3C2e9qqurq66te3DM9Omi5w0V8AYKJABNsajcU1ct2beowWiBiLXBKetjv246Ola3CjQEy2brRCJSN7+5GoMGC8QsWDU5biWvHnxVnrkLh9P6I7j0C2DvRX/O8icCWgkVNg78aEGbip8wS8KmHveeAgygymNYkN8ZMR1jMZbdfvwpcrNgnsjdPqtxwCJneMX4yWG3ejxOCRAknT8aPAaNEBE5Fd4ujGHtNxrVbREpoEDPoQGkajugBEPwHUB6cJMLXvK3EioNZlvJwzSmBNwpIwDvEDRiNp7z7cPUFgQ0BOrWts9N5jPMIc8Hpxzhpt55WdcNx9FO6fNg/NNu1C2d6T8eSEeWqRjBLoydZjpraXysFq16QpAl0CXrQCChiXGj4NPSWOHh49XcIyGNk6yv12kOfRQfZ3kfsXUAvrNQYt12wWoFmP3AmDZLvEXTdJCwJLNyUKnCWMRy5ZfiVx02fXHhSXuMjW8xeJN4kj8S+7QN4NAp255BmzurHBmDkYdvQEHh+3ENd0GCthEqAXsKQ1NXvX4bhnyCRMO3oKLy1cpdbUckNnYpCA151j5sq1WEXKNnIWvCSuaYllJ4cEiYOxC/GTQF384OGoP0ruIyuDFy1d1trFJeGLS2vpclc3WvhyQ5etOiRAucGL61za3zyGx9rjubTHWCjjNvpNPxYtWqRflekPLWG+Nun27duDe++9W3sq+c9growISqxeadGymRbuiT26STyYuNBlUqKPPPu692DbuC5yn911AEf9wrziGalHhI3SZUriyy8/17D2SGInB4pVxB4xXN27/x0y6YbpxzzrDrjr7jsEKApIeE0BT7CtVq0y2nf4WcLGuJXwynleYrh1nfus7D62J+yBF154XkAiRi1dLExYhfLkU49rONizzDwzHs/4SF88p6ec0y2hC+rVq6MgZ+KYYbaQYrYRYKKiwlC4SEG1fDAsxq9LFT9sknTcqbi4GIGQEmjatLGGKTHRpr20ZD5uPM/a3E9Sz+744cfvtHE5wYtx450OLXR50lKKHECOFojh74jIUJSUMH39zRd6Xf/hSEueuGE80eLFwVS1d6M8M4aJ6YGdJN59922NB747vBcu/YnvHJtFcDiJhg0b4rHHH9FnESz5AsPKd4Jt5ThlUK9etLbzQ5I9s02+xnTZuvVPOuYWhwnRcESZe+bYbVxn28z3P3hHjjVpwxO/cr7EAS2rFSuVV4AkND7//DNo3ryZzrbBjyCCGKcF8uf4wXH4yEFMnzENTZo0lnehij4jhS72OnTi/Yop2h94lUJuAa8bFbykUNSebiwcXeC1aS/yJU3DNV2S8fi0leiwYydK9BuKZ+csRP+DJ3HXqPnI0WEUyg6dgsQ9+3DHhBVaOEYMmoTPl29Fkw2b8PTsFag9bCZC2OYocSRyaOE8Bm/NW4tfdhxAQfGLjbCvoWWtzxhZEiDYOF9AQQrzW3pNQDuBqR9XbECFHkNRrMdIlO4+EvUHT8IPW3ai94GjKD50mlZvPT17FaYcO4WW89fhw7kb8NaCtXh34Uq8OHcFCg9nT8mhAjnjUGbgdHTfcwgvzVougCJQkzhKC/2+u47jjnGLBHKkQBdQCE+ahM+WbcMri9fjGgGf0H4T0GzjHjw2cyGu6z5aQFDAS47J3lvuQWApe1+BRQGl/D0n4b+L1+KbbdvxwvylaDBqOmLl3OvEHwJadrnHsgOHodfufbhf4CRHAq1rcg32xEwah3BZ9th5EC/MXS3+CHAIBIX2HiXQtRXPCDReK3BT7Jcx+G7LZtw7ZaVagrIL0GUXWM3RQ0Cwx1RTfSrwVZLWpP3HkbRhm8THEvxv4Qq8M28N3pm/Crcmz8VNfcbj2h7DUXP8TDTasg/vrtyEh6YsQXz/ycjN60l8XatVh+PRU57XZ0s24PpuBE82dmfbK3lufGY9pml16I2J4/He/I0YsPuAtr/LLpDM9mnXyn3npOVK4iZIrtth/Wb8tGUvbpb0Qovp4MMnce+YeQJ5Ao892BGD1d+EUcKXPF8B5Ly9RuKLVVvxxoIN4s9YFKB17N9g8bIARlnY4rq1dtl2X4QiFp7+wMvKDWBW7n38zf20iFmrGJfcb/2dMGEC2J6C7TIIXha+vAGM66aagFUdtApoI3spSPxmMldILBCYgVMsJNhAnhmjitYVrfKU7brkcWY/22fQahEWHiRhZOFydcPJL3wuGYZIDUuId7gcsXDjfVx9Mb4YFxyLKgxhobJN4sQbXggB4XJckIpxxSEhNIwqcw1d6nZWv5kqOCt9NuKXLbwtVBCYvI9jXLBQc85JS4wnWfIcrw4cqcDLkYSf8U3Lir33iItQ6vjiNc3zpHhfup/34XW8Wwyzkya5rr95r5yiKgRhsiQgqpVOrhdNuHDSjV/o0qpUK/astQAg4ZO0HB7B58S5D+Ue0pAJb4jGi2mgz3UJC61KIsYxw8HwREocargkfLwfWkIJMvYZRkjY/UquYWYVCNEZBvLmy63XZjiZrpgW7DPkM7JxyGvzPE1b8tvkIfTfhIH3yrkSKe5jHIaHy/N1PWOK/ts0R/G6BfLn04FV2a6sdu0aeOyxR/H6669pr9Wvv/5aoKw5mjVrph9I77z7Fp548jFUqlxBLaeELhP/HOTUHe9XSha8zP0yT/JUNRK8pMDX4QVYMFrw2izgtUMgYjJydpyGp6auRcKOXYjrN1q2DcfXUkAnbD+Csv2moviQyei29wDuTGY14hgBqdGI7TkO90ycjxdmL8Obi9biE1aNzVmM4D5DcH3CaHywbCf6bTuEoKQpcs5EKbyHC3iN0DZK2suu+0wDXhKeDpv3YvWZXzHhwH6M2LcX43bvxeQDR5C49xDumDxHCvThcuw4/Hf6Cmz+8xwWnDyJicePY9yJ45h+6iRGHjqO26YukEJ8sIRtPG7pOhmfLNqGdpsOILLPROQXIPxm2Ua0WrMHEQIJhK5sAoN1h87Bz+t3ouYQgabOv+CmToPw4qS5aLNxO4r0GoPruowz1iiBFw5hkUN0S+J02T5V28lVnTBP7/nFBSvw4dqteHvhepQcKCCVNBTlBo1A/10H8cC4xRImgtM4PZ/PIrx3MpIEvP47ZzWuTZDrd56EeyYvRKd121Bdrntdu5HI36U/Xp89Cd+t24owAT62lWLDfNs2Sqvm5D5K/zIPkw6ewsbff8eUEycw9fgJTJG4mXzqNN5ZuQ55+tMyNkrgaBRKCEA/OmsRXpq9HG8vXY+P12xHgzGzcV23wSguMN1v9zG8NWsdckh6yJHEHpQEL3ZOkPMJlOL/DXKtL9fsQtKO/ciTNBw5kyYInLKnKHtHEu4nC+iNQJOVq9Bp5yHkkfRSdvAUDD54AveNnYcbBEIJXgTI7Aqj7HUrUNdtFOqPnoz2m7aj7uBpuL7dWOTtlMUtXm7wstWL1tLlrm50N673rWZ0W7wsaFmwIlRxndWHXKe4zjFr3NuseC2Gh+vs1cXqRnfX/LTAi45fxEWKFnIyWn+ZzJWRZt4KUybjzix4GcgxsBAl+1kQ+Lv+lZKCl1OwspCJlIIpMpoSMHApJZxXWzaOHNlqQDfAcG7CKAljaFgBA12RUiB7Fa5OXHKpv1kI+xTE4hefES0bWgA6BbiFFu43z43PyD+MusWCluFkHOq1UuLYE24vSZzSX55rC2Pfa2Yke16kQKo7/PRXC34n7VlwSC25jo3rlOua+yX0R0TxHTFx5LmftOTAlksMSyyte/KsFDQVvvzPO2pAxYAoxesVLBgnKqjWI94DLdWEK8azSa8eAGJngtvvuE39tL0v9fn5+KNiXMs909Jp3jumBU6/5A1e9plo+nC2RUbK/Yj4DnObeb6eeCB0MbwcxJZxqcAveY073vWZ6bWYDvisPH7Y+8yvIFZA7kXiQz4+CHxcBgcHaQ9WjQu5R8aDVv9qFbAT967wXBmlAV5sXE9wcFc19pqAG3uOFfDaiJ83CnjRotF5GJ6Zthhdt+9HlBR62QRU4vqPQJfNO9Bm/Q48MHo2EgQUbk+er+DFwjZ795GiobgpaRxCBsxE/VEz8dOGbQIhS3BLwig8NmM9fjlwCmUGzUC2Lmykzsbqci4LcFa7JdDKMRm5BEbYM3DYzp14c9IivDxtGQbs3YfFx07inqEEpCESZlp7xuHFmaswcu9B3D10AsoOHI/yQ8ahiqjCwIkI6TsR17HHpVZljUetUTPQe/cR3DdiPmr+MhVdBRz/M20Jsndltd845Oo5Go0Wr8Py02cEEHei69ad6LZlB8bs2YcFp37DExPm4NrEYbBjZGWXeGM13w3dp6uFJxvbwHUdKZAxFkEDJqHa8BlouGw9Gq7dJuA6FqX6TsDI/Ufx9MxFciyr7qzFayyi+iaj/96jeGb6cmQT4LhFYObbDZuw6vRvGLB5j4RjH3pJ3E85uBcLT53C/WNnIrtAoFq6BG7YszSHxCWvVYoWrwNH8dncBagwaCyqDJyGygOno9LgqQgfMFXbqXFUe/ZEzd5lBHKK8kmYi/2SjKdnzUXbbbtRaehEBCeNQYetB/H9yu3I202uLfHIZ8UOBjnYAUM7AEzCNd3lOQhgjt5/DPF9J8tzdIbEkHAxbOxIEC73nrBzL1qs2Yqbug5HuV+mYODB47hn7FyBPAm7xJ+xeBnwyibrt4j/Xy5fjcW//YoBW3ah+6bd6LFlz7+njZeFLzdwUdbq5QteFC1eVgQuwpYFq0GDBqUpC15cErLsb16DftIPDux44MABHTE8bfCyAlasWI6qVatKJnZ1wSulEJSl/W0sAc5vX+l+17pm6N6Z+v8JWYuJxp2Vn+NE/gq+FKUVz+nJ95yLuYY99lL9vZzzJI680lqax/mTE8f+zrPicf62+yrlebmu6XWuL6TwOAONFNtJlSpdEi+++KK8730xf/58LFq4GCNHjtL2VByVvUiRIgJfwWod4jRSfI/vvOsOTJ06Bbt375IPve7a8aJYsaJqSVJw4vU1rTh+O/dtJ35OdX++v722+9yfv2P87bP++F7b97dru40XnRsxZUmAJQCZY7zPSSdcl6OUqkYDXgTo0GIlBby+VsuMdxsvAZS+o/DJqlVov2kH8knBmj1xCJ6dtgC9pOCNocVGwCFbj6GoLeDTc9d+9Nm8HSP3HECDibMVOAqPmIP4EVORq7tpk5Wt63jc3L4PfliyCl027Edk91EoKwX7LwdPoOHK9YjoPRw5WZjLcdkSxyJ/77GoMWIeCgog3CwA0X7nfny2YCVu7jAK2TqMRMVB4wWaDuGbFZuRj22ZeozHdd3H49WZy9B9xx4EJwxFtnZybEdZdhqEbJ1lmTBSwIiN4kcLKI0RoByORqu34MeVG/Dl/MVos2M3YgXWsskxbOBd5ZdJGC6AN2bPLiQJdPXaQSvOLu3VOfbwEbTdtA0h7FwgkEhYzS5hJohcJ2GJ+WUiKo6dhTCBkxxsZ9ZJwvfzULw8eRb6HziOYgKbQT1Goa/EWestO1Gg9yjtNXitxNW1CYPw8OQZGHX4FBqMnCvnjkT10RMx/NBBjNx9QJ7BdvTZsRP9t+1CfwnXzKPH8P2KLSiQOE6r9bR9lMTZtazCTZyAMsOno8+BIwJnUyU+BFI7yf11dNp4deaYWlMQJsBYa/g8FBkwUcIgcdCJVrYBKNX/FwHAQwLdi3B9x8F4ZfZKjDt0HI+Pm4obu0qc8lgBw2u6jkaR/lNRZewc5OkzVYB3GkYL7DVavAmh7MDQTeKpG3vHjkZQ4ii8Pnc5Rh07jQdHz0L2jsNQZtgU9Dp4BPeMnIhr5He2rhJnCRI+9nqUe+AwFpXlPnodOIwhew6i+5bt6Clx0GP7jqzfxisj+HJXM1rwsrLARWuXhS6CFUeTZhdoLu26+7eFLyv7m9YxAh39HzlypA40yK7d/sHL29E69uijj2qG7ZUZBxRQQP+IaPmhBfqOO2/D0KFDwPk5fR1nBGCzAuYfb7zxhs6zWL9+fbz22mv68WUdLd/8EOvXry+efPJxlCxVXK8feNcvRz4Wr2iCV4lU4MXR4nN2n4ibeo/Ep2vWCFzsRl5aKRLH4LEZS9F9+yEBr4kwg2pygM1fcPeEKZh+6hSWn/0N9SexN+BoPDl/PXofOoZPFq1DgzHzUW3kDLw0dQ7GHzqKhst2Iq8Upjd3G4FXpi3D1FNn0G7zVtwv16k1dIIUxtPQfPVm9Dx4HHUnz5fwDUXnXXvx1aLVuLGHFMQ9JuOaziNw5/g5GHTsDF6VQpwDc3J8qdckjGP3HcWTI2fh9l/matuymsOmodaImSgnMJA3yVi7OGAsG4zfNdb0Ppx8eD9eW7gc13YfIfA0HvkEmD5ZsA6dBWxK9h2EAuzlJ/cakjAY+bsOwr1jJmOIgMUjExZoFRitXTq8RNIkHZ+qfvJMdD94FD8J1D02ahrqDpqG/4ybjT6796Lz9j0I6yug1nUE/jtnCaaeOYsmAk53jZyDekNn4HWJp6lHj6DLlh0ITRqJWwRAPl+9CW227UCRpGEo0GUwwhJFEn9hHQfiqcnstXgctwnEZOsqYXHanF3bi2OsEYJmYNiBY2g4b7nE7wwB2rmoPmKGxMkMVBeYCek3AbH9k9Fy0x502b0fz01finrD5uLWEdPQbNlqTDh+AvdNmKmN4GMHjsNPm7dg2vFT+GLuGtQVP+sMn4IXxs9F1x370XT7XkSJHzcmDcVLC+ZinOQDHTbsxH8EQutK/D88YhZaLV6FKbL9k0VrUEBgmPBWeth0DDhyAl9Mm487BErrD52H2nJ8pRFTUHjwDBSQZ/7+wk3ovG0vyvQYiQJdByI4abBAnMDfvwG8rFXLwhblbttlLV4WuFjNaKsXfa1cFrSGDBmSAlxu2WPc0GXF6/CaDBevv3TpUh03h5lzRuBFOGvRooVkJKYdhv+MJqCAAvo7pNVWYcE6L+Ky5Uuct9Rx8hpf0LGtnN+O43t+8OBBHUOL7Tvp+F5Tbrdr907tLKFViVEB8Lp0+VY1usGL7bpo7WLj88m4NnESbuk1Fm+sWIeG63YJrExFtoRk3Dl7BVpuP4AIKRiv7TYVN3Tn8BNj5fyBeG3+UgyRwrj2pPnaUDxUCvKXZVu/fQcw6eQZzDp9GjNP/oofN+1EKQGhnDqI6HQECfw8M3khkvbsR/Ip0x5rllyntxTgjyXPwi0CHnl7jkVrOe/9JWtwfd+RAk0TBbSm4maBwVcWrETnPQcRP2aOVm3+Z8YCLP3tDyyWgn3uiVOYdvIkpgkUTpc01l6Ap1T/MdrAP1vvKQIoUxDdKxltt+3DoAOHUJbVlgJl10rYSg+chp83HcSz05YiR48RatXKzt6PieMkLiYgqM94NFqzHR+t2SaQOkar9Nj7TnsTClTmTxiO/0hc9NpzSMIg9y5hmChhStx+UABpOq7tMVSOn4L8PSfgrfnLMProcUw+fQYTBEInC0wmbNyBKkME5rqORFmBoA57j+D+GQsFrMQvAWMd6qLbFH0uBQaMRovNu/DGyvW4kdWLPeR59Wbj+mm4scs0lJfnNXD/ESw6exbTT0pcSDgIynNOn8KUEydx/+RFuKnbaFT+ZTqabNiCEceOYyzDcfpXjDl8Bm8LgAb1Hi1gORHsNVlkyEg0XL0G44+e1DBPk2MnHjuJpus3CUBxwFPTwSAocQQen7oQvfYfxZTTv4lOY5L4PUzC8vac5QjrTmAVSOw+FSUGzcSgI6ew8LezmCFhnKnP7hTGyjlfbtyFigKILTbvx/PTF+L6boMEjtlJQZ5JooD+vwG8uCRsua1dFraspcu267KN6glIFK1UtrqQ8ES44lQYBC8r+5v73FYvu3SL16J/BL6pU6di79692rsxI/CiY6P8osWv/Cz+AQUU0EUo2owjd/udDbB48UJ9N9kDmfOrchgYylqx/YGVdXafPda6ESOHoXKVitquShvA+wtDQBmLVY1RDnhJPBrwYhuvr3wsXmz4PFlHKi87ciqqj5yJGwVEsveYgrgRM1Fr/Gzc3HeSHGNGSdcu/lLQ5us7BjUnLEDkQLZvEmAQWLpJCshS/UfhQQGQZ2csxl3j5iJcwOCapBHau42TYGvD666/ILbPcNw9cSaenrkQ90ychzgp6K9PGCLHTMQtUjDXGjUfZUfPRk7Zfk0SpxaaIuA2ESG9x6KBHF9y9Czk7DsWcUMn4JmpC/DC9AV4fto8PD59Lp6cNhdPS4F9W/I8BPcRgEgaJffKBuhT5N4moPyQ6agxaiZuShot4eJ4XDMELqejzvh5CO9j2iVxW065Z7Y7YqNvjqpebOg0VJ40Gzf1HyvbeQzvXeBL4E2nv+kyFhH9kjV8T89cgAcnzEPhnpNxY8JIgZORAjLTBaCm46bEYagwZCIeFkh5YtoK3Cb3GtJ9BHJweh0BudjBc1Bv4hzk7S/gJ8dr70G2gerOwW6n6sCiZUdPQ9XJ8mz6Me65XeJHdIMAcnCfibh10hw8NmM+npY4eWraAjwtcfT8tEUClktQavAMXCcgm12A8qaew1Fh1FQ8NH0JHpu6TMczuyWBQ2swbXBSbbl2j9G4ubuEWQD6CTn/+SlLUW/kDOSV++B0QNdI3F6XJNDXVa7bZRzCB0zCbQLXj85agHsmz0UJidMbu8i9yH3k6D1D4moq8ks6uiN5gTy75Xh6ymLRQlmXeJs+D7XHzUHc4OmoNn6BjieWQ9LPdb1GSzwzHWZx8PJXzei2dBGALHQRttw9GG1DetuIntBEsLKgNWzYMF26ZUHMWr/cIGZFqxf9YVh4jY0bN+K0EG5ambPbbd++HXXr1kFYxFVu5xVQQAH5Fav+aOnimFzjx9sxxzgo7J+iP+Q9JnylHnDVDVb2I8st6yYkJ6NWrZra0J6W7UBV4+XIDV6OldKrV6PAFxsxS6HJ+f5oTeAQCzm6jtIeZtzGZc7EEcjWZxyy9Z0sSymE7WTVsi+bFNBsa8VBPHWYARHhgdVf2brIeQmjtZovpxSyOiG39r5jmyQWwmOQrZsco+2G2ENxtFx3nBwnECiQlY2jtyeaMZ040nxONvjX0drl3G5y/US5dh8JQxL9o1+81jDxV67XmUv53Y0DjbIRvNxnb/GX8KXhFr8lbNcQmBie3rPkvmR7DzlPwphT7vEagQSOCq8DlPYUeGR8Jcox3QWgeJ8CZmYAUw6rYGBNG5L3kDhhOyXeWxcOzUAgEjhjZwABSD1W4ozt23J0lrjuNArZBdgYn6wO1SmcZH+2xKFyPKGDo9ELJDGcbNDOtmXsCUk/EkbpsA46FZPsN8MwcJ336MQt27oxPlQSzxIuDkHBqlLGtw5eyqEtOo80kjSg1jz6w2vyehIn2gs2ic9qiBxn742j5XN4DcInezHyOcuxDD/beHUV/+Q5EPCy8z4Icgq6hEg5pos8h06y7EBJGDrxunJO15E6tVS2bnKP3SWsbHDPtKHXF/DPyuBFuLHWLl8Ll6+1i+BF4LI9GWntspYuN0TZdQtfbgCz0OULX1aEN4IXrWgEP/qzZMkSHDp0SKsh0nI2Yyagvf32Wwpe/2iGzMaxV6tBrD/9nX5dhPgMjEzDYVtQWvk754ro747/S5TGg9PA2sbP3xVH9voef52G3pfpN8+jteuee+7SSag9kHVewYu///rrT6xbtwajRo3ErFmz1Kqd0cT4PGfMmNGoV6+eXt/2HFRguMSw/l2y8Wmes+d52+3/WPi1lyrBi/6bMHnASwpcFqQOkBgoMYBCOGHBqJM2E5T6jhXAGadT1Gh1XU9K4IAg1csMJMoG5ix4dcJjnieFrxm7ioW2gQlaTox4rmxXv0QKClxSHBVewIsWN4GabL0EbKSg5pALOXtTcm0JR3ZZMuzqBwt6CQctQRyKgpa67OzpJ+BEaGHVFnsgZpPzs2tPROOvns+qVoZJQCuHwqUU9LwnOeca8dPML8nhEwg4hEK5NsOjQDZLjuO9jhaNEVgTyJNj9NoMH/3kkBO9ee+c1mccru05CtcJTF0vYHMtLXgSRkKLThtkry3+mimN5H65LtChz4ZxKkvdx/hQCJmsPRQ5b6MOweDIDMdg4pCDnXIYCIqDmuo+uTaHwuBo8bSwXZcwXSCbcUgYo182DAJ+vQl7fP4SP30kfiQ9mPTCsbo4cKsFLzOEhOnNSLgiLMozEWk4GE45j+3pCK6mxyPvXe5bwqg9GikJo1rbaOFjda8cx+pgwqamHz7rrAxehC03dBGy2IaLoGVlLV2UtXa5qxgtbLmhi2BF4OLUG/7gKy3wongsr8UqTYZt4sSJOkksqxvpfL+A3Y5WMQ7UaTK5q9fOi9f36sbuq5QhJkxX+vRkCr3MZ77+rpF66IDMSTP/i/A7I9l4YYNqWj24tF3/9T6lsOQ6t9nhBbjO+/d3PX/KMO4p9xAfmXgGbrnTDdfDMxhugnKfk54Ydh6bEj8po6Jb+DHiNRkv7njktst6TgIoXn6nPBvzXDicgg7DkJbfF/OM5NjChQuibt3aOlH0ypUrcPaseX9///1X9OvXB3VkH3sylitXTicD/+mnn7B8+fKUgZM5Vysb1J89+zs2bdqE77//TgcmtcNJ8H441ALjxB02/X0V5b7PtMTjGGep4lrSo41nr+ccdgWf80XJgpf5QGE8hhQtjdzvfoWbWOhKwWmHRcgmBeu1PSgWdgQLKRCdgo8wopMyyzYzvyMLccKUHCPbdHiBFOgy4jaFIp7PQlMLcx85FhUFOBULfgMH13Y327JZmCE8sNAVoKGyM9wSfvpLfzgsA/2hpYXWIlq1rBWK92N6b5pzUiBPfxMMpilgcWyqbL1FGhbeFy0ssuwxTZaEHAMK2RkmwhChTsMlcCb3acarMlLLF+O4zygRYYb+EK5MeE2YrXjfZp/1O3tPdggglDCeCIMCO9xHQNFj6B9BkOGW6/G+KLmGhS8bz2qNdMKn8cV7IKyqfxJGvRfZxxkE2JaMPTwFJgk67ufDZ35Nd1YVy3m9WXXLdl1st0fLIJ87/RAglOtZ/9SKKs9Zq7QlDjitEaHMxBnDYvfzQ0DukWlF7osTfWdPooVQ7qEHw0SgFSlMSlxlZfCyDefd1YoWvCxwEbJsz0W7bqsXuaTFy0KXG6y4PmLECJWFLwtiXFLsuejWqFGjMHr0aD3HWr1oAVu5cqVOwWLbeviCl/v3/PnztMcTM7DUGc3lSzNgyaCY6ccVjEFsXLRRrKx7KdaR7/YYcBRsLvnFSYsHx/JhF3oWxMyY7Ze8P/+puDhzbS7NwI7mmnaQx/Qlx8UyvLHqF3uBcuyg0DAO7OoAhFOo+fqbnlh4sPqHcVO2bBncdlsDPPHE43jppZfw3nvv4fPPP8dHH32EN998A8//93nc/8D9Ov9dkSKFdRwjDqpJANChCHhN3/uX31ogydLEtxlqwSOfe/SSe59bnvPtc+S6FuT0X/0yz5kjx6eS8/ztsV7hdYnxygKWY1XxmRM2aLlhL9xXX30VH3zwPr744nN8+dWX+OTTT/DWW//Diy++gIcffliPi48vJ/7FavrgkAvhAmrGoucZukGXbn+dbbwXj9+RKFOmNOrXr4vHHvuP+s2BPNXvL7/AJ598gnfeeTvF7/r166F8hfI65hb95jhTKdAj17Z+e/nriP7q0C5yv1WqVEGjRo2wfv16tYK9+MLzuPe+u/HCC/+V9PAm3n//ffW7adOmmudMmTJF52xlHvPxxx/rwKP0h2lM00Cs+GH9dcLCdbbtJJj5lxm01UsSPt2e7vFcBsm9GDByQ5H1l8/Xiscwnnhc2XKldQJ/Tvvz2muvSvr/UN8DE9cf43//+x+ef/55ieuHTFyXj9cxzghhQSHMD0IQ6XQgsGnf+n1l5NyLpqUIFAqPQP4SZZD3vS9RoM943CjwcoMU0BxzKierrLqO1K7/2RMELBKksGc1j2zP1p1VRSORU37nYPWY7OeSx+hxPrLbjUapcqhGyvpIc01WZ1F6Dq9l5L0u+xKN39m7SaHM6jBWL+pwA8YvE16us4pshCw9yq6ifzzeXNv4J+eknGeuq+Hj+Yn0y+zXcDIs3aTAl2P0fvS84Y5fvJ4TLt3PpWyTsKWES69prmP2ucUwU84+9Y/+utcp+sV4ZLxLWFW8vtyfni/HOvFhZfx24iTFH0dex/Eaw0Uj5JoSB3rf9I/ncZ1hkXvj5OiinF2deHDigOveacE8byM+b+s/9zHc47Qjhp7Hc2w6SAmbOUfPUzEebHyYOFB/sjp4WVnocoOXhS/CFkGIsj0YKa7btl38bYHLDVoWpqixY8emaNy4canE7TyO5/BaNhwzZ87UruSsjrDg5YYt92+O+fPgQw9o5pU6o7l8EegqVaqAZs2aoF27n/Fz29ZoK8u2bdv6qJ0j3+1t8fPPP8u57fQrn1ObvPPOOzoRLgtkFnApBQz9dDJb+sspgD759CN06CDXlWv4u3ZmRP9//PFHfPNNQwWh+++/F+Xiy2ihQb/pX0wmq+m0UJeCqkSJYnjkkYd0wnJaKXft2oXjx4/rcCD2uXHJyc9ZJXz48GEsW7ZMnzEL35o1ayp46Wjdcu+xAkbWDzOIZJQ2piY0cHqZtm3byH20dom/5XlkWp7zOY8j1bZdG51Ohn6ysHvqqSc0rtt3aIt27eWZ+UqeO/Xm/8yUPing6hKfW1BQfhQrVgQPPfygwgU7gbA94onjJ/Dbr7+lVLMxjvhxwbHrGEe0/mzbtl07mTC9cLiFW+vfqvNQEgrUUphWYSzbGZ+E4aICtw88cB8aNvoGY8aOEb+34sSJY/jtN/NsrDN+/6F+szfxzp07MX36dG0DShhs0KA+ChWOUxDhtdOCAQMkUWrh4fyGRYsWlbh8SvMPznO4bdsWubfD+PW3Mylpg/fM9MJ75ru+cOFCtXi//PJLqFjRWLoURCSO3fDjfj9q1Kgm0PhfgZyX8corL/mI217xI3/Heo5/+WVZvvoSXpVrcnJtt9/2/rlk2BgvxUoUwX8efVgtfRMnTpD3YKfeF614dvJz3i/Xec+nTp3Se6ZVf8qUqZKftMFrr7+i0xYxHoOC8ul7yfhOuecrJt4L70E+OOQ+CgnQFyhWGMGPP4XQT5oj96ffir5DfJdBOkTCfyYtxMMTF6SpR5K9Zbc/6CP3OVRa5z3kOsYeZ7d77XOdl9G+lO2Z2Ke6jH2+9+0+lv76iufxmLTOyUiprudsv9QwUmldk8f6HmfX/V3jove5/OP2i91HvnE4J+uBF2GLVYyELVbtsRB091y01YoWvNxDR1jw4tJWExK6aLmyoGVhKzk5WcUCmUsWPNT48eNTQGzMmDEKXBSvwWvRX4aR+7dt26aZl7V6uR1/222cB62RFDD2C99/hnPpYibIQuzAgX3q35VwzIQ5lhHv/eOPP0KFivH61czMVgsaKWD5mxN0L1vm0zX/Mt1ff/0hhcMOifPhePe9t1GmTCmFVq/CLQ0xLrh89NFHtPpo//69zlUvzrFaiYNqfv31l1rIhkohy2enwOWI/rDwfeN/r2mYr5YbOuwXnd6FBXmnzh2crek7NiLnnIBqDXLFD3/zGXLib84luGfvbueMS3MsqDmjQ+fOnTTOixQtbGDPJ64oBSNJN4Tq7ondJH3tlCtk3EElLffnn38INK1Cly4d8fjj/0GhInEaRzZ9uu+b4eF0QHFxcXjuuef0I+rAgYP67srb6ihzYSGYzJw5HR998oHOfciJubXXsvvdlnXOrfj5558qULI92B9/nHXpd20jmlrc7j7OLXMO85Pf//hNt3Xo2E79s4CtgMl7lY8FxsGjjz2CPn17Yd/+PU7oL82d/f1Xfc/5cfHQIw8IaEt69L3nKyLnubF3Y4w8x5gwhBQKRX6Br3zFSyNfseKyXhyNOnTE3t//xBHJY/dLXpWWDvjIbt8n2uuI6+5zqPTO8z3Obr+YfVYZ7fO3nUpvX3qy92zlu999z+7wu8+5WL/TuqbvcVaZ8c/3epTvcX/3Prf87SPfOJyT9cDLWrgsaFnxt+25aIHLF7oscDFTpXXLVhUSoAhK1oJFuLKQ5bZsUQQzW83oK1Y3Er4YPlrV2P6DX+Em807fDRs2RKuArsawEixM77vvHuzavcPxzRsCL9fR4pCcPB4PPWysdrZgZXVgrVo1sGjRAudIdyF2Zdzp06fkeQ7G3XffaeDLt0B1ZL/wS5cqqV/2O3Zsc65gnAVhNxBbl94+AhghhqBi791CF/0keL3+xqs4c+aUc4a9/0uNA3uujUtg8C8DULCgAa/27dvqNuPssb6CpPlRBrw4vIETRzyfVrCPP/4QmzZt0OPUOcMpeOQdH+nJ7WhJ4ajvNqy2ULbQRb8//OB9bNiwzjlDvNZhHM7Jkkr72hk5WpWbNmsMTjmkfkd5pw8+p3LlyqJVqx+xb5/3Bwr9Pn/hL5WJC8+QEr5hoqw7c+a0PJuBuP2OBhrPbguQpg350CK4nz37q3PGlXddu3XWd8KCF+Oc70HhQgUV+vhx6HEMu+c587f7fqyz2zz3TKuY57it2zbjiy8/0+eZ4u8VUhQb1LPaNiYGsbyvWAHp2GABylDERkYgJiJclpFo26YNLvyVuidqwAVcVnXkG4dzsh54WcjyBS/K3b7LtumirGWLsm24/IGThTCKsGXByxfA7DFWFsrsPoIfw8PqFmbi1lyfnmNVxsOPPKhfx5mx3FyMCF5sn8JBHNN2Fw9Fvpny+vVr8eyzT2shw8KNVUY1a1X3GhfJ+GOVeb+8Hc+z1zBu3rw5uPfeu1OqHd1i5s84KFWqBLp06aTVVXSegiO13C69fdZx+idOFkyLmsKfFHB8jrQsvP76qwKIJ50j07pnbrdKz6WOv0GDB6JQoTi9T1Yxepz7WO9zCF5FChfSyahpBWFYCSVfff0FDh85qMfweAM8ZjgFj2zh7B0v/mQBRa92/gJa/fiDPhOmD8aTQoEACT86PvvsExw8uF+PZTg9fjnXk8vIwvlt7ydtZ47zvHusluV9Mp5S3jEHRGix7dOvN/7401omGU/Gjwuw6dbzbFLClI6smzNnFu67/x5P9ZuTNix4/fZb6tHxL8/Rb+N/167e4MX3gFWvtLAfO3ZEjzHOxqdI49z9rnqu59+5zuVfOffbb5trerry4CVpJ5bvVxTioqK0utFMDC4SmI4ifEVHo3Wbn/GXzwdvendwuS6jGAq4gMvIkW8czsma4GVl4csCl5Xb0sVG9Ba6rGxbLgtgbniy1i5WMbKx7KRJk1KWVqx65HEWtOy5FOGMfrK6kdaxLVu2aBuhjBwLJ1bt6Bf5FbZ6ZQxezDJsxnkp2Yc9H1i7do1+4bOQocWLEwYvXmLByzdDv1z/vK8xbtwYVKpcIaU6kdJ2VnL/7LHWvv3PWiVC57FWMFyU/0IzI2cG2DSF+/LlS7VK11YZu8Hr1KnMgJe9n7Sc+xjPfdO6ygbOFwNeY8eO9lQ1SlgZzhf++7xTvSf3df5P577sOf6vk5EzcWmOXbBgAWrXqaXxw7ihtHG5/H7u+We0+piO/nrkC172GaWGIV/nSW/AylXL9SPAWkUtHNN/VlXz3eOzNM59n25l7p6tM/6b82bOmqHtzWhZIxzQb1bFf/nV5/j1qoCXcV26dlLYI+gyfXD58isvygehqVrUOE65N8p9v75yO3u8+xyuA3PnzUaNGlVToN6dF12uDGhRvC7bVLKjiEfsfBMlQPbjTz/hd4FohuichO2cpBmC2DmR/Ri4VPEavJY/XYnrB/R/TZJCz/+V9cGLoGWXdt1dzUgrF+GHso3nubTrhC1CkYUmQpTbukXw8pUvaHHptpa5RX8JhSwQOYWQ7d2YkWP11yP/eUgbNmvm4ifjuRRlDF503plnes4Upt7OFjB0rPoqUqQQ8ufPq+C1cNF83W7Os/5YXYrzvo4tXFllw4b8LGjclgW2v3rrrTe1cTSdTfCmAJeryWU8BbqRde51f46FNQfaNGEy8MchBGhFsX5nZPGiFxYSTDym5zz3ba/FD4zLAS9aKEuVKi5peqTuY0bAezLxasMr8ZJi+aH8O9/44ll0bJTeuEnDlCo3Cz+ErrJlS2P4iKF6HCHADlhq5H4u7uvbezH7/DmbJv/86w+tXtZ7FdCKJPTRCqQ9LSPVynfmtKkKNvds79FX/v1JyzFc5r034eRk2yVLFtc4oP8GvL7QuLlaLgW85L75QVK+QjnJz8bpvnM2nr3uy/eePeH3djzLeUYp6cK0V/38i0/VP30H/eRHlyOCV6xWE0dplWMUrV+2wb02uufHVjQef/IJtGrTGj+3a4c2bduiTTtRW38dVi5NreVa/tTGz7EBBZSx2vw7LF7WyuU7Tpdt3+ULXf6sXdbiZRvI28b1hCortyWLS3sMj+e5/qot6Q8hkGFkdSMbobMtEF1ahYR1CQldtW0EvxZZcF8JAPOAl23j5c+ZzNUWFh4w8Q6v3ea7z4IDHauqOCxDvnwEr5ra28vjjD+eTN2f47VNpm6+BrhuCwDr7HXcApKTJyA+vqxacFi40epWvXpVzJ49U/en5dz3nJbzvWc6c99GdGxMzqEOouSrm+NNpa5q9L0PXsP7OumFwRNvnmMGDhwgaca0m2LPReO43x7nlnFjx45B4cKFBQJMD0Y2fLfpg/Hte465d+t3+s4Tfs/58+bPUYuTWnws+Ej8sDqabQN37tqux6UOs3HGf+dHms77PAM9xhKpftPSJv4a/8MRJs+GPU7Xrlutx3lXsbmv5bmmP2f98edMXJhzj584hrff+V9KdTTD85WA129/B3jJc6a/jz/xKA441bn+01v69+p2KeDliI6dCqrXqGqes9yjv/zocqTgpXAl0KWwRbhzoEslx+lQExxmJQbRHArHGQ4noICypsxQQeQbh3P+HeBlqxcpC17uqkZanri0bb0IXxa83ODkBi8LXBa6rEWM+3zhy1e8Jv1kj0tC3oYNG3SIgvSdyex27tyuXfgJDApdfxt4GeedCad23O8PykwGbjJfrickdJMCvQCqVavuA150PM8WbhfjMj6Hjajvf+BeLdD51U2rAr/A7WCYaTne07lzngKUvzlEgfu52Xt3OxsP7riYO3ceatSoIYWPGW8pNXh5X4POxumluCFDftE2XqnBK+3rMV0b8ApHvvx51FLIXnB0BrC8nblHDt3wm7blmz17ttznXJ2lgVNkcaYGO2Cwrzt9+oS231IriACPwo8DXoSBd955C7+dtfDhP8z0nz32OK4W/Z4zZw4WL16gDfHZW9dfdR3P+evP3/Hll59r+x/67/ab+vHH7/GXU8XoAYjUYXA/G7bZ5ITYmWlC4OvYCYVDrHCmCg94Xd3G9bxPtTRK3H/6+cf4XZ+zJ9267806xvXatWsxY8YMjW8+Z8b9wYMHNA34c6dOncD777+r1l6mxSuVf/lKqxv9bE+RgJc+Y1atiri0zzuggLKkJI2SbxzOyXrgRcgidLEqzzaipwhZhB3KApetXnTLF7wIStba5bZyEbKslcsNXvxtj7Pw5ZaFL/pDCCQALl68WHs3+svgPO686TUlrnuPBK2q07ZKfzN4cYyiw4cPa6cAjk108OBBHNi/X76SD2hmbF3qDNsChdlGCxMHseSAo2mDl8fxWidOnHT83J8itkU5dvSw7DeWiLQKRut+/fUMXnvtFW3LQ+gqX74cxk+w8++l7eytcCgAPtvmzZvrQJ2fffaZjs20atUq3Z/+MzSOsPb666/L8zMDeGYEXjYuaS0jwOyX+Ga8e8Q48ZVnPyGXVY20sF0ceBWRQjIMefPmRtOmjZ09dKnPs/d9/Pgx/PRTK9StWxelS5eW+C2P+vXr49lnn9WBNrt06ayDiXKMp3NqOQNmzZ6OKlUrajrUNOkUyMxwCENffPGZ+GjTjn+/KcIOzfIcoLV06VL6bGmxevrpJ/GpgGOnTh0wefJE/Xix7bUWLJirczDS8ugGAYIIq4QXpvS4tZYbTxr2dXw2zDM4rhkH1v3yy6+0LefGja4eoH6cCb+Ji717d+PpZ55UIGfauNrglZjYTePZVn03b9FUtpr7s/Eq/1O5EydO6Lh5tFjzOVeoUMF5zs/o8+IQHZMmT5C4Zp5i0vOUqZNQpXIl/WikX3boCndeFFBAAfkX+cbhnKwHXoQZa9XyBS0rO2QE4cctW8VolxaW3FYuC1nutl3udX8ARvnCF/1gWAiKHNCRhWn6Vg3TtoVuv3zBP/7Yo8Zcz+pGPw/pYnQx4MWBE7/77js8Jv4/+9yzeE70zLNPa+PnJk0aq3XDOu974boHKmiJqFatqhR6VVyFW9qOUNe1azcdtJKZ+3PPGT3zzDM6OGSvPkk4fYbwIgWF44c/xzB9+tnHes+05Dz00APYvce2bUsr7s32Y8eOonHjRihVqqRWvxUoUEBFOLnvvvsUKDLrOLtCwUJx2ks1MxYvOlZJs0B/8sknFWRUEgfPPvd0KjFu2IOUcXX77bdJ4WoaFXPQ0sw4N3jly5dHrUIcS8o4ho9xYmUc45ZV5rTg8h1r2bKlDtbZoEEDHXCUFk7OZlBKoOjhRx4SeG2GUaNH6GCtWr3nk5ZplSCcvv/+e9o2KLXz+E+/+f5wKh6+y999960OGNqgwa0oWqyI86zyac/VBx+6H40aN8SE5PF45723jMVDlOJvjBlahMB26JDpwWmhK633k3MzEiyLFSsm9xmk98ol74HVtAsWmnaM/hxTrP1gYBy3avW9+s+0wfZlv6UxnATDYsPDgWFbtWol72ATNGvWTOEvPXGw5JYtm+v4ZaxWNdbGCB1CghYr3qvJj+S+/aRHWvVo4WL+2qJFc7z00osKXmwXmF/iOUSgsUzZUjoAMf1hL9m33n4zxdJk4/pKN64PKKD/X0W+cTgn64EXLUgWuJj5U+7fvpYtC11ct5BlrVz2t4UnC12+g6dSFr4sgFn4snJDGH/TD/pJqxz9YYFhR7z277jdUyj37dtbCrPCHivBZSgFvJxeY+k5WlAef+wJ3HjTjQgKMV/lwSH59SuW4tQhrIKj874X7/AT8ji8Q+UqFbFoccbgRWvP22+/jTx58mghGhwsfouCgoJlW27UqFkNS5cay1l6Vgm6r7/5Uqs6GHatxtI2NJ5CzJ/jNXskJeqwBizAeb7OTydAo9Vx+fLhP//5j8ThLueM9B3b9sWXLyuFVF4FL0+vRk8cWWfDRaCpXLkycuXKpf6xjRzhMV/+3B4JJFkVkGszrKFhnFOPDcWjLxK8nDZewfkErp9yDbBrw+gdVt/442+OYM60PXPmDPTs2QPvf/Ae6tSpJfEXqh0LOBUWB3f19wHBbayOffzxxxVsUjubplI/O7ffrA5jk4OPP/4A9W+tKzAXLGknP0qXLoEiRQspDPj6S2syh1SwwMfrWfk6fhQwXgm2hC2mCQO6HKbEABR7CvKDKS1n0qyJyxHDh+q7zWf7lQ4nkTZ42aFo2EmH4FOmTBm1MlLx8fFpqJyojPhRSN993j9FKx+h/ciRQ3JF86FnwMtakVPfOx3b/B05elg+utZj2vQp6N49QWGZ81oS6GhNLF6imEIZ/eG4bClyxXtAAQWUtsg3DudkPfDytWhZ+KIsYNHaRHHdylq4bFWgv6pFAhXByg1e7mElKDeM8Xj3uVYWyugne1gSFplx2vZC/jJ3k+l5MmcWgo8//qhmlv4KrYvRxVi8WJ3y7HPPKfxoo79Y+Wp1MtG8+XLjPoGpPXvMaObe9+Ed/n379+rXMId3sL0a03MEr3fffVf95TyItMRYEUDYG2v27Bl6rLEeGH98HQs4FsC0KPDLu+W3zXUbj/cf78YdP35Up00hrBG6bGHFeSnZAJLh4ATJfJ6ZcRs2rNfBYwlImalqpKM1kVU7wcGcA5IFu4GEqGiOO+XICRfvLWU9km142KYm5hLAi+eGaLUdG0Yb536W3mHNyLGdDwvooUOH4PU3X0MpgR9abmnZitIhALwtICy0K1WqpFPPpHbeaSoj9+uvp7FlyybtIfnWW2+gbFkzo4HCh+sd4jq39eiRmBL3XBrpTy+3detWPPTQQ5o2CV8p0mvSehasvUI53U7aznMfc+fM1veC4GXG8Urf4kWx6o/zv3LKKisO0OxPHFNuxYqlaNKkkaYT27aNsMmG75x70lzfqV5N6ZXoffPG79Tb+ZvPmVbtQYMH4dXXXkGJksU0rlPadrmecUABBZSxyDcO52Q98PKFLDdsEXQsWFlZy5ZbhC4WPFYWmPxBF8UqJlowuLTwZQHMnsOllYUvGwZWjfL8I0fMgIXM0FI7mzGbzJmZG7ufc/wpt+n+UpQavPz5bxwtXk888SRuueUWyUjNPIjMsLl+S66b8crLL6dxH1z3hJ/jQXG0/MyCF60KrEbhlzytPpykmOJ61WpV8cWXX+DwYVYLsTBIG7w4QjyrRWid4wjpHDCVzhQy/s+hW716JapVq6IgYIHGigDKgpbwxYmTM+PYRu6OO28T8Mqd6apGtm/jXJifffY5vvzySymUv9KC2Z8aNvpa58fjlDQsWDlf5qVZvEza4n2zATzhxTgbzrTjjM6CgT93/MRxTJ4ySa1BhQsXUqD2TZus/uK4Vpx2iu3rPM4W+pT/69Nf384O1p06fQIzZkzTuKclhlDg8dNMbD5q1AjnaM99+OMMNhVgumQce4GXhJ3gFemAeufOHdU65N/ZezFpjVbB3LlvcYaTSLuNV0q4RBfrknp213Axfdg2dfyA+lqrN01nBm/w8o5L+ml6FZtR+z3vnXdYjh0/hmSBTk5UzneOk3SbuPF+1gEFFFDaIt84nJP1wMvXquULW4Qqyg1ZtGrZ7fa3r5WKshDlC160eBG6uHQPqkq5AcwtXo+FG8NAixeX3tNz+DpmZm6xXckePPnUkwpO/h5UZnWxFi82DKd1hxNgly9vqi7KV6iAu+++W+/Nf1s1m3GbzHvjpvU6hleVqpUFvHwb16d2vObmzZu1p9y8efNUXKf4Fc+2Z3SeL3CP/zzXVsls3rIJd911O/Lnz4NixYuA8zHSGfDyDbPHzZo1U6eMMQDDeJOCgxYNWSd4EWry58+v1aGZcYTTRx/7j1o12Ng/dVVj6rAwfLyPP//8S9tSefSH6Hcv8XzOCFCvXh2FJo5PRWtSu3Z2HC9eP22/fMGLhTMnDe/VO0kLWjrG9cUU+DzWn4WEMN+6dWuUKVNaAT5V+gwPRYlSxdC1W5eUdma2oE8PmI1/bqU+jqOzc1JwTqhOf/g8I+R9KFasqL671rmv4+uYr/ADSK3PBEWXeD0uOQE42175HzaG6/ZZMI1uxD333CUfNzdp27qMezxfirugVYK0yhnwMpDIjyjGRZ8+vfS90SNtPPs8N/uem3SQWr6OHw5skF+yZEkHvlJbOAMKKCD/It84nJP1wMuCll1awLLidjeYEdS4jft4vIU1e74V91sos9WPVhbKLIi54cy99AUwwh39sW3QWFVgM7v0nD2GmfgPP3xvqr404/T/wDLSxYAXhwRgL0TeN+9r0iRzbwRPjsLPdmqEg9QFlHfhsnDhfG1jwgb2mQGvzDp/BaMtIOhY9cHqLbZbKl6iqEBvP92eEXjRqlGqVGmE0SqjVWKmoNI4FOhiIcJ2V//73/+cM9J3bKjPKYTYxuvV117OlMXrYt3Klcu1V5+t4qE1I/U4XlTq+/YFL5tOKlYur5aSk6cM6F6sc8exO7oJFx07dhQYLmqsTwIs1l+K2ypULI9u3bpqta9xFxwA8x9f9MtXzh6eqUs6TgPE3n1MD/SHAFW8eDH9cLIu9TU8jvmJzi8pAOMFXs47GSX3Eizg1bhxY6+ev97OPgtodSgnAs+TJ5fOXXl1ejX6gpeJZ/5m1W+VKpUUvmx7TR7vmzeZ+ODSLe948v3N/INW1+LFOVDs5VnqAwro/5LINw7nZE3wskBFsa0Xqx7Z9ovrvkBlocpt4bKw5Ja1Ytm2XLZK0X2O3cYlr2ctaRbQuM1a1SzI2fCwdyOtN5n5urUZIBsPv/zKS/qV+neBl81A03IWclIfx98m3Cwoe/fuqeMU1ahRzc9wEhfnMgqT3X/48GG89NILagGi3xySI6lHd93nLvj8OYaxfPkKUjDTuugNXmxrxYb2bFj9ySefOmek7xgWTh/E0ftZ3eWZJDv9cGTsPOdzYNArCV4U01oJARSO60V4prXtchyfjU3PnMHB9jj1V33Oam1a3T766H2d39B/T8fMO6ZDzhtIR7hhFS3vj23aWPXJ99o6m6b9pTW+12w8zvD5By/CTbj2OuSHiX/neW7r1q3BbbffqsN4sHF9elWNl+P8gZdK1vl+8AOFQ0MsWrxQwp3Wc07/3aPzjTu2R+NQLFHyscKq5BR/AwoooDRFvnE4J+uBF2GGIMPMkO2mpk2bpmLVFBucrl69GmvWrJHMbR22b9+OPXv2aHsbDudgx6VidRoLRl9xH3utsUqQDWopNnjmNXltDiJoRf9mzpypPapoLaEIZLR0MUO3YMYlrUWsbuSS/mTWceDCcuXKaEHl70FlVhcLXmnBld3mb5/JoE0hd+LkMR0CgtaeGjpl0JWzeNH5CwMHs2zbth2KFi0ihSunhgnVHoqt27RyjvAPINZx4FUOixAaSsj1iUMpvGglYZVjx44dnDP8OxumHTu2a68vNq5/443XrqDFy3P+1QAvXicoKJ8OQEtoJqxMmTIZh7UnXNrOphm7dDv3b1aP1qnrzNfoUygTxqzfrKbmPIZssM5xyzJy9MMtZ6v84/2bdMm2VbVq19Aej+y8MGjQYN1Ol/pcj2PHmHr16mq4PNBlOjsQziOjwnQA28GDB+nxvIY7Hsx1TXUeHeOAFqfceW5JdxwvGx4LrhfrevVKMuAlzzQlnuU30wnbe7EdJNNOHUmnjRs3lLxsulaR23Ab54pLDY/zMwPHeTmrVasm6cvld0ABBZSmyDcO52Q98CIMscqLYx6x3Q+/rigWvKyao6mf4rp3BpI5x2o0X/F6NMnzi50NgCkCFKGOoMYxdjhgJAGN7ZFs7yOC06xZs3TJ6gpCI4/LjGP4OR4Pv6Qvx9pFpQav9OPFZvj+XNr7PAX81GmTUbZcaSlEzSTZl2vx8nX0n8/FOloROUtAufNAs1gAAP/0SURBVHLxpo2W3LP25pICh+MWmTZRdP4KMBNmzk3I9jYELG0L5BWHETp0A0FkyZJFerw9z+3ccbNo0SIpXCsin2PxYi8w4xgGT1xdnOM59nwPeIWw+oxWDbbx8gte5ni384CXp2BknLFDAKeVKSYAS4sMQYhDEzz62KNo2qwJhg8fpiOa811wPwM6AoIdMsV/GjE9D999920FLxb+1m+m0TvuuA1PPvU4SpUsoZZCDtPAeRw5phwHtOU7xHeMftu2VNbRPws7Hr+944tWx48++kCvy/tu07p1yj3Y8zznetzxY8fxwQfva3q27byiFbzYBIDDluTHnXfdjjVrzdRDDIdf8HIAcCJHry9dUnsJZwRe9jrMa/jxZmfqoOx0ab7q3ae3ViMS+BnHbsDlEBjsWHDnnbfjqaefUKswPw7YJqtixQo6tEezZk3l43Y4NmxcJ3nrMccaljoN+XP2nplHvvbaa/pcLzf/Ciig/wsi3zick/XAy77YaTmTyXkyUPd6Ri6zx9HxWJspMvNmgcP2DRQhkKBGSxsLClrHWPXIQV85VlNmHK11d9xxh2lz5OchXYwuxuJ16c4UKnv37QHHhGKVDodm4Bx5CxdmPI7XxTgb94xzxicbNbMjgFpvolm4mGogFrDPPPNUyuTYcqaz9HVmOy0i991/j1oBCAZcstqS91G8RBG0bv2jUwjx+PTTCqu/WW3GcbYy26sxc87j9/IVy1JbvNpdmsVLq/4k7hISu0ohv0sL3jfffF1HnKeVhPfBqjZaFDkdEge6/frrr3WcOlqEaCnh87DQkZ5jGGNjo00VmPjNsNM62b59Wx1GhYNx0m+OOM/2dgWCzCC27PDBmRDoN3t90m9an63fTBdWxrnjgL/OIbF7N/WPoPHWW28pIOi+VOd6uzlzZuO2227VNEVLEdMHBxENCS2gUwAlJXVPAXx/13K3U+ue2E3TJ9OVVjWm0fyA51sw5H3SIstxujj8BlWxYkX/qlQRlStXRHyFsgpWBhRNXsA4L1asiM4Jyzkbhw0bIoD0qvYephWQHUgYN2yfybHz2E6RcMimA0uXLpF3yRPX6TmGm7MM8GPAX7VyQAEF5C3yjcM5WQ+8nPc6xVn4yUjezv7m0n8GwvYltGSxmiWpZw+tLrPTkKS+XtrbaJWjBYztxwhf6fds9LiBAwdK5lfUseBcXs+gSwUvf/fkdr77jx0/gm+++UoBgH6ycFLwusyqRl9/+JvPnYNucuR0jrNloCtGC2r7hc8Csnadmli2dLE901n6Og+cEGY++PB91L+1vnYMqFWrJh5++EEpWHvI179tcJ5+vDBshBK2b2EYrix4edyatauMxSs0SOOb93xJVY1SKBOUWQ23ctVy5wgzVhNhlFVW7777Du65924t1AsVKqSFdEQEq92iULZsWbzzzjtaNa9nZpBuBg0aoA3d6SfDzCo8Vj8uXuIB9JMnOW7VCrXsvP/++9qjllBBv+kvQYxhKFWqlPbCZY9YOvrt8T91HIwZOwoFC8aonwQZ3/PSCjuf6azZM9WKxKEgCIWML1qNBg8eKM/XApx3fmSdBS/2bv3gw/dMO0R5boSa9MDLQiwt7GzGwGYW7nak/sVjRsozHqNzJxLyrNWJ/t52W32sWrVCr8u4oQVxxYoVOgfue++9hzvvvBMVKsSjUGEz/yer32l5L1u2jFr+7HNOzzHsbHcbGxcTAK+AAsqEyDcO52R98HJncunJOgNqlKfNhXWc52/9hnXyxT0aTZs2woMPPaBTkHCcHraD6NCxQ6qRy/35RbmdHWGb4nxzGTkew8KEhaK7muBSdTHgxbCbOEp9H3R2vy0QrNu+fRu+/PIzKcwLplhfaImpKYXTpYKXDQO/nv2Fh9ZFdl+Pi5MCQgpjC17u+2Y4OndOv12Wr6PFctOmjVpFyqpjWi7Pnzd++4bBn6O18r777pWC1RSuLKwz07ieYDdx0gSMGMFZFtgT1y1ToNrf48aNUctRpUoVJJ2YNm2854sBL1qQbMNrWnI+/vhDVzi9z2F1O6u7aL1lD102JOcUOm+++SZeffVVcJop3re/5+RxZjutLHyvbLUdAf3d997G6RS/vR2rFdm0YP78+VqYc6wz6/crr7yiVfKEgdR+c93GgYnzCcnjdCR9Y9UpqvdiXVphd28jpLCqlYOQrli5DIcOsf2Z2e8LXd7XMv6vELCvW6+2QichiB8qTMdXy3VPTNDnS/ghfHH56acfaxr35+xznj9/ngLlTz/9iE8++UTyoze06vCHH37Q55yWs/fMJauG4wLgFVBAmRL5xuGcfzt4efa7j3U7NgRftmyJDlbKASTvuusOyZALa2HAjJEFEws1VrPExsbgueee0y9Pd8bl8cvK4591XLew4hsGX8cChoOHcmwgN0hcqi4WvC7G0So4aNBAHWWfGXx4GBuhm5HuCV60CizKBHix+oKdJTp0aK/WJbbjo7PxZmHQbrPr7BDBApiDc9L6omNuue6dDfwffeyRK1LN6vY3Pcf2ZhyugI38mYYyC14c8Z3xxXjTqiEvmbHE3NusFYPxHeG01boUixfbARFGhg8f6uy153KZ/v0yPmy65jIz1VCslrPTYRFAihYrrO/fxTrrN5e2ut+GxTh7H5446Cf+MO7YxisiPALPP/+8drah43X8hT2t7XSELfppw+Ert2M1dZs2P+m7ERkdrlBO8Dp79uqBV7duXTRdEH4Y32xbxmpkOu+w6qY0nT3O3mtazn0cJxAPVDUGFFDmRL5xOCfrg9elOFqgOGBmp04d8L+33tBBKPllxsazbHfBDMq2i+BSCzhZ55ACtGJwQNFvvvk6pTGtx6WVOXtvd2fSvo7bvv/+O/GXhQMbpv694EXrAqGHjcPZdsdMT7JE1hdj+XLTs5O9SGkpaNGihc5fyK75wRJ3hFSOQq5gIP4SOjILXnbKIM7LyGqghg2/wenTxjroL75Y0NoCgFapu+66S+Er2ge8eO9xBWPQpWundAsMf8766av0HC1lDz74gMCTmbKIEJVZ8Nq0aYNOM8Q0yHO9ZawVbtm0yYKc98n7vRTwYnXo/Q/ciy1bNzl7/Z+X0f0zflPDj7c7+/tv+OzzT9QqSuALDi2gg4lu3uyZfN2fS89vbqefqf3l8bRqm+2cHJq9NAk8kfp+heuk15xZwrr07o/O+mXDY/11b3PL7RYvWYhbb61n8hd5bn8HeHXt2ln9op/8eHzggft1Vgk677Dyt2eb+37czr0vPcc2rqy2DGfjfucDIaCAAkpb5BuHc7IuePnLFNJyHImbXdInTkzWmfSfffYZVK9eRRv0spBjQU/I8eoB5MCDdhuP4Rebx1TPRrWEjDvvvA29evXAsZQBH72dDaNvWP1ts27Xrp0CMw+brutXKMO6GPBiNSen7mFX8Lp162g3+nr1aqvq16+rQyRUqlwRxUsUV4tOkNPwOSWsTrxRFwteH3zwnhZGBOCy5cpo9Zp17viy6ywArOMYbmxgr8NByDOkFciGiddkOGbNnuUcfeWcOxxsl8RJxBWMBCzo/8WA1+bNm1C7NodacCydKdCdRjpgXDvxrVWGsrw48CqibQgZP81bNBVoYk/B9M9Lz9m4sM+Jzvc5ccwoTmTNeFEAkWdF+LCj8Xv8dSttx+u75XZqjdLmBMZ/thmrW8cZykLjN1rTLjux8IOCzobf91rWuf3KSO77PnT4EN56+00PNMsz/dvAS+KY+Rvvt2XLlvrRQidBdMLKe/bcd2Zlnb9t/HCrVauWPGNPr9mAAgoobZFvHM75d1m8+LXNXkoHDx7Cxo0bMHXqZO3F9Ll8YT/08AM6ETAzoWCnGjGlO7sUXtxOucGBsl3GDXiZdY7bExEp0BGcD0WLFsSLLz2PAQP7Y+OmDTjzKwvY1Jl2RhmVdUOGDNb2L2ERbHjMAjeNQvcidDHgxS9VtuXgXI2EPxYOIaH5XTLbWEXEAsQAAq1MFhI8ujjwOquN2u11WTg++p9HsGWrp8rRxpe/uCO4sVBhVSOvQeihJYi95+z17pev/SVLljpnXBlnw8F017p1KxQpUlDim1WFTC8XZ/GipbF27doOeLFa0Q1eTKveaUHB8rLAq7D2YqtYsTymTTOTVJt2j2mfl5HzfTZctwBy7NgxfPLJhwY85F2jBYbvJNu1GWf99VXa4bD++fpLZ6oBTYeYU6dP6rhgfOc1rpx0ywb6tHw9/fTTOv6fdb7Xss7Xv4xEx16XDRt9g4KFY037R+ej4G8DL/oVYiYj5yDOdAyaEcNp2rtmFr58Hbe5gZtVt+wQoXOcMo260mxAAQXkX+Qbh3OyHnjx5WYDUPYWtGNncRDTXj176iCA7Bp9/wP36fhRHANIG3tLRksIoKxlS9shUVI4+4sEj2yh5y0DYGyjUkAUpPMCsrfT62+8qtOTsIqO7Y8Ig5l1bDdG+GDVjxmc0cpfuDKviwUvdrPnKO2egUTdYfHJSK8CeDGzVigW/1u0bJ5h42Ob4e/evUcg+IUUawqfrwmjAWs++4ceekgHvrU9VK+E4+C8hD520w8PDxZ/TVzxPi4WvOrU4dyLxjqREXi5danglStXLjz11BOuITes4zmpz7tURzDl8AJs20Xg4vNl3Dz8yEMSf3udo6xzh91/+C/GsdF++w5ttS2Zff91cm7OJSjxHBFh4OvJJ59MNeacP9C4GMdezJzgnRN1M03a5/V3ghfvNzg4SIfhYDMLt+P9XQx4+XNuyx7z5W+//VY7LjBOU97BgAIKKF2RbxzOyXrgldQzSQCrEV5++SXcc8/dqFy5klZ7FSxYUEGBmQwLb2Zy4RFmyULJfnn5foFlDrz8yVg0uKQFjP6wQKGY2XAwwqeeehKtW/+EqVOnaAZMq4yvs5kdHWGNVXms/vT22zdMFyeGjeB1+PBB9Sc9d+78Xzp0AKv71AKo17Dh8BOeFPBybXPEgoXDOaxYaYcoSN998unHDngxXlkYhmq39omTPJMZZ+RWr16lbYa0gFWLHMNoGqCzjR6r1mrWrIH27dvp6PKZc/4LHEIqof/FF1/QNoIMu52MmFLwEvh86603pXDy7kHrz+3ZvVurdlldauLVxmUace+SBa8uUtBmxnF4kyJFCqtVk20cOWTE2rVrdAiJS3Gegjl1XLHHIQflLFGihMSReS4UnxE/VvihsmrVSpw46W9+SP/XdLv0oGDnzu1ajVqipJnyx0CXSJ4N21EawCV8Sb4haePWBvV1+BhOUH85jr0fJySPV9ih5ccNXZRWNcp73qRJI+eMq+N69EhMsS42uO1Wec49sXadGQA3tTNxaOPTn6xzr1vHCeq//vorgS5WYUueq51dAuAVUECZEfnG4ZysB14MIAs4FmgWsLShrpOZs7AzlhoWUix4ZZlSgF0F+VybGTvDw3CxgXW4rPNLmzDQqFFDDBs+RLuUpy7gLqS0x6AIhFbu61+KGBYWrlOmTNLCdc2aVX7FfQsXLdBBRwl/HvC6NNGiUblKRQwY2A/rJLNfs4bTOfnzd6024Oc8iwxrCiQ7BcaTTz6O+fPnpht2au0as59WBE7hooWd83xsPPLa3M4qyIceegBdu3XWOQlpncyM++23M9iwcb0OOcJu9gRsO0WRfXb2/uk30ynDT6vfmjTCv2r1St03YcI4VK9e1QCcvUYmxXTHQu6bhl9pPBmtljhxi/6bfUxrtMIQ2HguOyAQgt577x30FPCYNXuGfiykNexARo7txTjyeZ++vfDIIw85Q37w/XTCzKWI7yyhlZbRd955Cz2SEjFz1nRs3bZF4/pSHC0wHJ9rwID+ePTRR7Qtp/v50E/f95Zi2mDcM15oBezRo7s2iD+oQ0Zk7M6cOa3pfMjQX/De+++gXPmyApeMX3OvXv7Jb4IXraGLFy/SZ8Ix066ECLEc4221PHOCHe9L80a5dz5nftx98MEHCmGcE3PHDn4UXprVjc+Z98yeqg8+eD+ixQ++s+lZwgMKKKDUIt84nJP1wCuKX6wifxmnEQs+ilYT6vLg4WLFL1kLDvSbmR2/7EOCC2ghzG779erXwTvvvqWjR8+aNUMbZe/btwdPP/OkWiBYgF5J8GJ4OII1e8wRwDiOEDNfrvuqdu2aWm1KePR3rYsR/eX9Vq1WWXtzsVG1WXqLVgb6za7uKXEnz1etVFJgMA4IJPUl3tIKtxWvz0K8YEHTnsaGxcZjTKy5NoGDc/ZxvUrVSnjhhRd0jCIOIsnJ18ePH6/zb3KuQHa/79uvNzp2bK9jIN0tEM0xsFglqGnRCa8t2DVtOuHn7+LFi2qc8/757H2lz0PCznBz0EpP+rlIiZ+c27O+XCtFcn2P6pr4FnE6I8KnDTPFONGOIxJv5eLLCJg+qHDZvn177cXKuUjZaHr9+vU6ltOBAwe1aoltevibBf706VMFePppgX/PvXdKHBA+gyRskpZ9epxSvFfK+B1k/JZ7ePCh+/HRxx+gbdvWClCcnN7t96FDB3XcM+s3oZ5VyJxWh+N63X///QJ0sSk9RNXywmfEuHWej29YrPhMQ7UBfiRq1qyGl15+Ad9/11KhcOiwIZo2OPQJJ87nJPh9+/XVMdU+eP89nXKpsDxDre4W6KJVzfe+9b2W8PCeOT0SB49NK21cikx6MooX+HP7zbjghwJnxGBcVKgYr515OFk25yHlfJO0hjKuOSuEietD+pz5cUIYZ/MO9mzuJ/fdqHFD3H33nZqW+PwUal2WxAB4BRRQ5kS+cTgnC4KXFhIEr/QKJwtd1CUWYldAmtnLUsMs4WUhxEydVXBsx8XMn4U+M3Z++ZYsWTyVleZKgBdF/1kYEOxYGDEMqSQZJ6XWgXTjN/NiRkx/rR+ET/72lmyXpWba7vMlHix8MVw63Acb/DOc7nD7yFqMGO8alwJbNi5T4pPbHdjgFzp7Z7IBMgvrEsVLoEyZMqhQobxCAIGQhSnjhVPnMP7sc7IFur1mip/y2+6jH6nv2SOGmdfkesq1LlGEfH2+zrP0jRsO38Alx1szBaQnzCnhFfix8V0gfz4FTLYHKxdfTnuqceiOhx9+GE8//YwC67PPPqu/b7/9Nm2oT2sj45KdWNzp2bv61G4zadPtN9MI/eYYbIwTDlfCHqv0myPYP/zwQ3jmmae1iveZZ5/R33fccadOe8OR7dmeic+T8c4PIaYfvb7b33TE8FCadhkWeVcZZ7Sc8aOkTJnSKF8+XtNIyZJMG4U03m36ZHoy+ZSTFnjfbj90m4lvjWvX87lSYjgYdo1/l98p8SDPnnkR3xUeywF0CWSsJuS0ROzkce+99+CRRx7WOH7xxRe1N/iDAuPsBcqG+oUKFdR0wvPpj9f7GwCvgAJKkc1PbN5C+R5DvnE4J+uBl8m0MoIqbs/omL9PGtEpmbCnoLOZLjM9ZmDMCFOOk/OYSV4p8EqRc+005Qqf3/2XKXtPfpVeJs3wWPnbn4H8+efeR5Dni0GxCzzbWREeCB1sJMxqsohI5zlqmqKc+7H3xPD7hM++cHa7238r9/HpxsEVkE2L+uK7w2rj1tmmx4g4LIa2f5JCmVXnFshUAiQEnCApeAl7BC3GmWnfw3uJNveo17dxZ67vJVc4UsKnfpseiGx7xefA3p4KVeqv8b+AhoVh4vyapvMMP8z040yux/hMef+sfxlIj2f8+Gzj+0pQcUOzVjNL+mD7wShtrM8PBSdu9Rpp+3s1n7Vv+P3KFe+Maz5rAhTvS6GdUCXPlc/X6xkL0DEeFGz5nDS+nTi21wyAV0ABeeU/XLcf+nzH+K4xT+E7w33kG4dzsiB46Q1ZqDKZa4pcGYkHvjKRAV1l2YhP+e3OoJz9/jIvfwXz1ZZvWK+0mMDsffmTv3OuhNLyy7POezbVmnafbafCuSApT0FijuXSHu91no/0uToFoe/x9hx3vLjPvRrSsHi9K6llwswvNJ93zO7TNGKuw+pbE25WrcqScRYtcRZL8Z54nv9r+cqmP2/JPp+CnJYsc47zW56VHqfb6BermR1LGvdreO3+9JX+O+Dct3ubk06sTBzYY7NGHpSR9H41jTrh5XNNSZPOcT6W45S4dT2zlHTl87wCCuj/qghZL774PPr27Y2GDb/WwarZaYwjLvCDh5ZpGmDINw7n/NvAixmefdFdmYj7mH+RbAbnb9+/VVkJvLzFY3xAihYbB7pSlLKfx6YGL3+6uHBkpedt3yF/+/w8SxayToHrC152iA1/18lQLMxTFeSpn5Xvu2+B0ALClZGfOHGHT8V4cB/7b8qDTHgzek+95C9+LYxe0bgPKKB/lwhdlatW1A5DdOzEcuDAPixbthQDBw7Qnvz33X+PdkIj3zick1XBixmZletGNQO0L3oax/yLZDM/f/v+zUqVcTvyd+yVkj//vMVjfI5j/Ct8ueR1bGau631fGRVo7mOzhtJ/f7zDLtIC18hzrzz2Mt9Fe92UbYQDj/+++9z7PduvhPzch8133Erv+CwtT3ht3Gak1NcQpYqHgAL6vyVWI9Ki9d13LV1j9XkPw/LXub+088rSpYv/DeAVUEABBRRQQAEFlPXE6ne2Q73vvnuwafMGhSz37A7+HPnG4ZwAeAUUUEABBRRQQAFlVuzkU6JEMfTr10eQirDlnkyfAxAbuR35xuGcAHgFFFBAAQUUUEABZUbaM17Ai0NEnXJm4zDzxp7DuXMELytv8iLfOJwTAK+AAgoooID+/xDbHXKwV3/7AgroUsRqRaYrtvUkdLGXYtWqlTF79kwFKs9cqL7yzHFKR75xOCcAXgEFFFBAAf37xQLS9DYNKKArqxinIwnHwuOwKs2bN8Gff/6Bv/76C+fP/+UHuoxMNaRx5BuHcwLgFVBAAQUU0L9btvdlymDGAQAL6ApJ0xatXQL2HFiYDeq3b9+qMEXwMoBF65Y/eRz5xuGcAHgFFFBAAQX075Z76AtbLeR7TEABXYo0PckyIjIUhYsUwsCBAxWk2IbL05MxLXkc+cbhnAB4BRRQQAEFFFBAAaUnNqh/8803cOL4CQelBK18uy6m48g3DucEwCuggAIKKKCAAgooLbFBfaVKFTBn7hwHoy7ekW8czgmAV0ABBRRQQAEFFJCvWM3IEeo54fX3P3ynbbp8qxAz68g3DucEwCuggAIKKKCAAgrILdtWMCg4Px586H5s3bpFAcq7MX2gqjGggAIKKKCAAgrosmShKzw8BEWKFkL//hyhnu68oJZvL8bMOfKNwzkB8AoooIACCiiggAJyi+N1BQcXwGuvvYLjx48qPJ2/8FcAvAIKKKCAAgoooICumDgUiSgkJAhVqlbCzJnTFZxSBkb1Aa8LovMXTKWjqXjkX9l3/i+RHKsj2F8IgFdAAQUUUEABBRRQigS27Jhd7MXIRvXfftscf/31pwemfMRpgf4Q/S77iWQXzp/FmYO7cHDbWuzbuBJHtq3Dr4d24/zZEwHwCiiggAIKKKCAAqIIXJxyKjIyHGFhIShZqji+/uZL7NmzUwBLsItVjH5GqKe163dZ+1OWv505iIObFmPH7DHYNn0Etk4bIeujsW/pFBxaPy8AXgEFFFBAAQUU0P9hsUrRWad1KzQsGIUKxeG5557B5MkTcebX04JUglfnnfkYXVWMdtzUC/rvHH4/eQjbF07E+nG9sHNCX+yb+gsOTB+OA7NGYP/ckdg7f3QAvAIKKKCAAgoooP9bomWLU0txTk+KwBUcUkCtXXfdfQd69+mFI0cOGapSZ6oYadmCA146VZCsnmPDLvl99thObBbAWjOsKzYN74xtY3tg96RB2DtlGPZOF/CaMwoH5gXAK6CAAgoooIAC+r+oaDOZOoErNDQI1WtUQ4uWLbB122YHtASnaOFKNV6XtXYJeMnPC+f+wu8nDmHznBGY3/d7rBzYFut/6YhNI7oqfO2c0Bt7Jg/EgRnDcXjuqAB4XayiXPK3P6AsJpcJ2VcxfpTquHTOzzqKyOD3xcudzv2l9UD6/3uUVvwHdBX1r3jnM6lojkFlxqHyuz9LygmzrNv0f1XeAYkTtuEKCsqPMmVK48MP38eiRQsVpugIW+fO/Ylz59mg3gKXlbF88R9//378MNbOSBbo+hFLejfHaoLX0C7YOLwrtozqhG1jOgl8JWH/lIE4NH1wFgcvJpa0EkxG+/xtpzK9j4WXlWe7/4TgPtYt9zGpFRkboYoSpXWe/wRnjovyOsdznieM0Wmc//+5nJfWs+76rdsEsvis/YjbjaI8x+j5Ptf4J8XwRTnS5x4ucqcD+9vPuZkQ00wkFUtF6brZZ+PBKOqy5E6nVp59KQWG/PYN38UqtT9ZU/7CHREnkufguy+gKyt91/2s/1vkm5ZM3h8t75DV5b9HV1X6vrvCy7A75ZeVPVY/kuUZxTrK9PNyjtOG81HhOgp9bFw0nv/v8xg9ejR+O/ubQJRx7KFoLV2prV1ELlq62KbrPH47eQib5kzGon6dsbj39wJeLbFy4M9YN7Qz1g3pgI1D2mDzkFbYPqoj9oxPwp7knlkdvGzmywizhYqNxMzs891O2UTo7xz3PhZeVuY4PnwWQt4JwRwbGx2OgvIwufQoQuRJIN7y+BHjnG8VFyXnSaHK49wJjNJ9ckyMI3/n8RwDDvZ+bFj/byhG4taK8WzXCar22flKQcPnN5+tiWfPNaIp3Xf15A6XW9xnni3TQaSktyhVrCiG0mdulfq6FyP1Uwp8/ShIuX/v9OZWnKT9zMi8ExGIc5butG3uzfHLeTe83ksrn7CmKeea5r33/M5KSitsNk54H/rsnfWArp7c75pb/o7NUmLaELnTD/OAFIhR+ZyTJeUJswFH+ejjx5/s83oWci+++Uam7k+O4UCobDjP9lx333Mnknp2x/79+wSmfJ1AlY65ZaQAZtt1OYJsO3vyMNbPm4R5Azphea82WNnvZyzr31rAq41AV0esH9QW63t/i/W9mmHTgO+wdWhr7BzV/t8GXu5IzGCffin7KSTT3Cfb+NBT9lnoosyxfPDGCuBJCCYxmMLHL3gRoPxJE4q5fqbAyzmPBS6PUSBIdZ45xr54/1fByzyv1IpinLvkyaSMeK77uRpQs8/fuYYuzbFXS95hMLKZj92fcrxmUsZSZNO2rqtcx2VSvnGSApx63+53wlv2QyBjWeByoMtJszat2/3e17+0OLf3kPLeOMuspJT7F3ni3BP+uEhznN0W0NWR77vFpZX7uBTxXVP52ady9vvbl955l7HPnX40veh75JbPOVlSJqya92qNkDd42efB+9P8w96rs92I8e6WnCdxERYegvDwUFSvXhXffdcS69evVcCiY/WilceZKkVfEbsIXb8f34NN88ZjwdCuWDKoPVb1b481gzpi7ZBOWPNLe2wYLOrzE9Z2a4I1Xb7E2sSvsDrpa2zq3+zfUNVoIi5VwvHa5yPdx3U/iS0l8aZxvZR9RloVmPJbHqADXbruyH0du80jUxBGOku3LMSlBrm0z3P7kfo8z3HmPFMoa9h84sp9nlvuYzzx6Ed/976LEWFEFYPoqGh5Mflc+Ry5X56jrCtMcJv4p9YttRzxRRY4UJCwL3e0bI9RRfN6fwPM+j4TKjI2XNKegRD9LWHj0tyPrMu9RFLyO1Lugab0KErWVbKu21WRiEhD3KeKFL9EURIn0ZFyz+Fy71QEJXHrUiQlx2ROki4FJiLkupGiiMgIsy5xGiHPKkzWw5nhMt1KXEfGxCBCxOd5KfGeEn9WrncuK8g8Q0lrlMS7eZYSL9wXK2lS1uO43TkuIJeuYLww7lNgmNd1pGnHeU7m+TBdmrRpZS3MXNL6rNJt3vs84nbKXPNy95l8X95FXUp4NcwmL2Ae5/mo8Sf39a3+/n1ez8PJx5inubfz3ozMfRmZDzr3RxrjgvmGLuX6YeFhCl1lypbC+x+8iwUL5+H3P84KRNGxSvGciFYtN3j5QBdZi9J/53H2+EFsmj0Giwa3xfLBP2P1kA5YO6yL9mZcO6SLVjGu69caa7o2x8oOX2F5249E72Nxm3ewstNHWb1xvXfE/93iQw5nG4s4eZhS6PEBs4rEVpN4EpMcn4aYierL4Ly8bvk7/mrIHUZd0n+nIE8lTdTe52v4bZit7H5n+1XfdxFS8IyNlgKbmRSfVZg8hxABi1BRmBT2suRYLZLJBsmxQXJOqABBZLicK19EkZHBclyIvLRhiHGsjwVlyUzv7wAvv4rjswkVv8NEkjGFy3MKDUFccAFVdFgBDXdMVBDiIgugYEReFIrKl6LCkflROCq/rBsVTE/Rcs3IfLJeAOFREncCbXGR4hcVRQWLxB9HsRehOLkmFetSdGSQwJj4FZoPBUJzIW94LgRHBCmkhUXHyTtYUOIgJiXtXqwi5L0Nk+etkvsJ9atwP9usrvw+hiNcwhMRESbgKnEsigmXZxwRLtspSaO6TwqTS7zvf1RXI8xyTXdhrMMBiNz7U9YvWgZyCUzMd5hfs31dqCiooHwcCMiYDjj0T/IABR0PCCkgy4dDQUexlFzLXNP5gPPS5e+zIGZhkBBjIEziScsb2S8fjAXlPYpLaYpgygCP7D3wWLtuj3Xv4/vHdZ7jb5+99qWd5wFaG7+xsp0fvHLPkv/yGPtxGREj742jSMnTo0TRsm6aJ5iPtsjYGHnfIxAUEozCRQvjqaefxKjRI3Dy1AlSlToLWQpUDnSZ9lzcThno4nYOGSFsptv/OHUEa2eOxbz+bbGs3w8CWe2wfmRnrBmdgDWjumPNUAGwQe2xuuf3WNGxIeb/9CHm//g2lv38PuZ9+ybmtXwza4OXyYBEERLZUiim/E5RhIpfzXbdyOzTr2mv7Re/L5RLyUAjJSOMCgvRwi6aSx9xnz9FCGlT4RGypJzflL/jr7QiwgUiJJMncBAkaMGgBcRj/TDbPb8pyXgcRchLHC4KkxeZS/6mfPf77lMLyhXZZyw8/jNL/9Lj5Tr6QsuzC5MCLH9sFPIWK478ZSohf7XayF//NuS98x7kvvte5LnrXuS74z4E1b8HIdXqoUC5CshTvAjyFI5GUKwUkDECDTH55cUW6PHx62+R3IfCpDybcAGUsPB8iAnLj3JReVG/SH78p0wo/lstAq/VjcA7t0bg0ztj8MVdcfhCll/eHYcvZf3ru2Lx9Z2x+EbUULanrVg0ctY/uaMYnqpTGG88FYMWnxVD04+LioqICl+aPrHrvEYRNPnE6JsPC+OD16Pw1n+j8Myjkbj91lBUKC2wKPAYFpJPnh/H1iFwMmP1Ez9pyUkDhQTCi8XFoXhsHErEFkSpGD+K9rPN6krv4/boQiidsk7FiWJ1vXRUHErLesmYOBQR4IyWQjNS8iEvyYeA13oWE62aDLff53IRUou0FMa0ihJKowROw4ODERoSJPlpqD5fAhGP0/fd5/yMpJAieQzhnPl/aHgYQkJCECp5J62+WtBLHhIjkFxQ8pE42RarEhDT7fwoMSoo4bOKE5njrp7oP5f0K07KyMLyMUZxnR+Mkcz7Q/PLB01+zTNCVHlFeRzJepjdThUQ5Xf9tuI2u4/n+9vH9YvZx+2++4zfobLdVAtKGeaSlmXhfO75PZJzIuT4yAj5eONxkiaYLoJD5bc8u3vuuQsJiV2xf/9eB6boLGT5AS/XwKhG3MZxurgqe389ga0Lp2KOQNf8Pj9i+YBWWDe0HTaO7oL1YxOxdkwPrBnWDesGd8QqNrTv9DVmt34fizt9gi0DvsPani2wpPM3WRu8ipYoAKpY8SBZBqMY1x2l7HMtffe5j7mUfariBVBSllVKhaJuiXDcWiIM9aniobK0CklT9UqGoK6ojrO04vZUx/qR7zH+5O88VclQ1C4RgcoFwxEfFoxKkqFUDQ5HZVGlUKPKIbJfxXWjKsGRckwkqgRFyvFm3VfcR13RfY7c28qGGWuTgS/7RWQyTTv8g7sqQL+g+IUUHiUFdkEUKFoWeWs2QN5H/4vcr32K3J//iPzfJaJAmz7I12EA8nYciHyiAu0HIuTngQj+MQl5v/oBed76GLmfegF5br0buUvHI1i+vligmK9qJxwq+8XJrzTuo2XUfB3bcGZWplqY8myz01dERASjUEQeVCucB49XjsDndxZB5yfLYPQbFbHg47pY9019bGlcHTuaVsHuZtVVe5pWw97mNbCvGVUT+5vWxAHRwaY1/KtJDRxqWksky2a1sKnx3ej9RlXMHlAGOHorzu+rK6ojqo3z+2tdomrinMgu/zpQE3/sr4Ezu+vg5PbbcHDdnVgzsy5G9ayI1t8Ux8tPxaJapVxSiN+IsLAgtbxGC0TH8KtY45wyceSON5U8q3DJhP97+31IePMLJLzxObq99jmSXv0cPX31yhept1ld0j7ZntY+bhf1kPXuEp5EUcLrn6GrKFHOS3r5U9n3CRLf/BxNnnoJlQj/EdcLBNzkUdTN3uv/qBiGm+SjzizN+i3yHgRr+k31XNIVLTbmfef7FhEqH40hhJ4oVIgpgjryPt9drirurlIL5UuVknQhxxIy+M7x/Ux1PW8Z0BJJ2iBYhfPjNCQYBQUUyxYqiuolyuGO+Kp4sEItPBhXBvcXiMPD+WNE0XhE9HCBaDzk6MGgGFFUih5wib/vD766uk9Efx4uQEn4RFy/R/LNehKHtcqHo1r1YFSung+Vqud3xPW8jvI4v+32Ao647j6HupR9djvX0zrHZ1/VfKhSLQhVKgShdqlgLW9vlTKWql9cyrviwd4SLmAZaI5h2RyOGiWjcEe9Kvj+2yZYv26VA1C0WHl6KbrBy9u5ocvINqa/8McZ7F4+H7P7/IyZCU0xv9d3WDbgJ6wdRvDqik0TemDj+J7YOKq7juG1LKkFFnf9Git6NMTOkW1weEpPHJ3eD4en9cva4NXq5wpo9XN5/PhzPH5sVw6t2sZ76ae25XS72ecW9zv7vLabfSnntS2b5r4f2pVVcVu7b8uj7wcVkfxWNUx6u7IsuV4BE9+uqEpORxPSUKpj3klb7mPdSvc82TfxnUoY978aaFm7DD4NKYIOeQsj6ZYiSMxVDF3yFEdC7pLolru0qJRsK4nuuUogQdQttyhPSSTK/u4iLn3F7ent87edSm+fFY/pwfDkKYVvgkqiVqgUrpq5ugBH1tkeg7ASXDBKq4QLRUTK114sQqMLI0+pKsh/79PI/843yPdjIvJ2G46be43DtX0nI2cfUa9JyNZrMrL1nozsvacgu6zn7DUFOfpOwbX9JuOmPsnIkzASIT/0QsgH3yL/f15B3kq1UCC2CMKjC0lmX1C+dgtKOOIkw491wkWLTChiY8K0KsCd0bszf/+K0nYJETGxpn2Ctk8LR6Gw/CgrwHV/fCiaPFgCI16Jx8pPBK4EkI5+WxcnWtbC8WbVcKxpJRxvEo/jTcvjWJMKONZYlqLjsq5qXFF1gssmftSYx3FZRRSPE03KYefXNdD3tXKYPbAIcCIeOFBaVEpU0iz3iw6WMNLtmRHP5fFUcTlXdIiSfYcE8Lg8KstjVXFhf20cWFsHU4ZVQstPi+H2OkHynG8WCMkvX/oS75GFJY7kWaRAr7cIYyFSsH730rv4tccknE2agpM9J+HX7rLefbJoSop+T5wq4pKajN8T7LqffSnr7n3cnt4+93bxU/b9Jv6e6TFZNAmnkibhtKz/njBN9sm2pGTRVGzqkoA2X9TDJ18UwudfFlV9psviomLONi796Iti+OxvURHVp18Ul3CW0OWnXxfHI48XQyF5L7WNYWx6UMSqIYFktarzI0NAMywUJWMK4oH4Gvjwnifx8wsfYtA7zZD8WWssaNwVS77vic+efEk/smiR4jumFi+R+QDzvHusnuPHEP0IlXeUVq1ogbn4mMJ4UN7pD+97Sq7/AQa91RgTP22NuU26Yck3nTC+9pMYkise428uh4m3lEZyLqoMknMbTchdNl2N/xs0IVdZCZPReAnTaMnPh+QtgRZRMfjimXj06HsX+g2pir4DKqP3gOqiakYDq4pk28Aq8rsKesn+Xrqs6iztuq+u0r7+Ep7+EhYJU1KfGujXtAJGvxWP5P+xvK0kqoyJ/6uEibLulu7TMrkKJojGy+/h79fFAgGh8+fOCDgBF8471iwFLcpClT/wcvazRyPbfTn/zl/4A3s3LMG8gV0wo2tTAa/GWND7Oywf2AZrhrbHhlFdsGlsd2wel4QtY3tg1aC2WJjYFCt7NcPWoW2we3RH7JvQHQcn9xX4GpS1wWv52rpYLhnvsvW1sXR9LSxbJ+sq2e6Iv5euN9uM6sn2+qJ6Ptv97Uv7vKXqZx2s2Hgr1sy7DZs6VcPJ5tVwpkUVnHZ0pmXVK6bT36Ytf8db+Tue4r7fZHm8ZV10ubsU3pGvtpFB5bD1pkrYdW15bLs+Htuv47IStl1XCTuvq4A911bA7mvjZT0eO26Q/TeUl+XfJ/q3/cby2CnLPdeXx64bK2Bk3njcGxSLKFY3uy1MmqEyM5cMlcAioBIqGXz+UuWQ7+FnkOvzb5G7/QDc3DsZ1/Sbipy9J4qSBbAmIlvPCY647iMFMpEAWTYBshtkPajHWIR3HIwC3/yM3I++iFzxlREUFysFBb/Oo1E4km0vGBZWRbKtgcgpBLRgscsMZBqFynWjY7Wqu3RkHjxdPhidHi+BuR9Vwu5mteV51sHJpgJaTSrhqKoCjjSNx9Gm5WQbZYDrBKHLga9MSaBNga1RFblmWZxoWgp7vqqI/q+VwqyBxYDjZQ04Ebb2CzxR+yxECTjZbRcje65K/FAJ5B0oLCoqx4hfhwX2jlfAr7trYsHUWmj8dQnUqn6LANctiIyQ+I8k9NICxrThE5/yOyQsDF8+/hKOtBuJXzuNx9HOY3C84xic6DBWNC5FJ9uPF3FJjcWpdnY99T7Punsft6e3z73d7KO/xzqOFY0RjdYw/do2WfaNxZFOo3CsUzLmt/wBw/s9gYUr7seS1bdh8aoGottF9UW3imTb6nr+taoeFq2s+7dp4coGWLDydiyUMC1YfReaf18DxYoILEcV0Paj7mfjFuGIFiu2iWO1WZ0SZfH2/U+gxweNMbdFArZ3HIHjiQKn3afijOi3BIHmXtPQ9uUPERcpH10Kdp5OCNq4XMR3kNs45EqMvE9sUxcr+UjdEuXx0X1PY+B7TbGkRQ/s7jgSJxIm4mzXSfhDJXDcZiS21X0JG66rjL05K2D/tWWx9zrRteWwL0XxovJZQnslLLuvK4Nd15XE1hvLoleegni2fCjadqiFlWvuwoZNtbBqY21RHaMN9bBqfQNZ1sfKDTWwYkM1UXUR1/8JSThluXJTdSxZVRfr+lXEkZblcbq5u7xNrdPfUizzpHz+tjpOtqiGU+2fwIU9Cw1AgfMq+rr0wMtxHI6eh+gxf+H4oW2YPqQbpnRrgdkJTTG7e3Ms6f8TVg9pj/UjOmPTmG7YPDYRG0cnYv3wLljatxWW9voW6wf/hI2/tMGWoe2we0wCDk3qixPTfsna4LVwVXksWhUvKicvMhUvLzXF7eV1uUB+czuXZh+Pr2D2O+d49sl5KyuY8zLcVxbzV5XFojVVsGxWdaxpXwqHGpfBiUZlcZxqXBYnpaA7KQXW5eqE6LgUnmmJ+/2e5+dYK+47LTrSrBqaPVAYFQvkxrv5ojH9lkrYTsDKWUJUEruvKYddOcuKysjv0tiXvRT2ZyuFfbK+9xr5/TeK/u251qwfFP8PXFsGo+Qr894g9qQTwIoidFGSwUphGxUbKgVuMKIjY1AgthhuqVcXBT76HHk7DsB1Alo5+kxG9qQpyJE0GTkFqnL0SlZl75mMbEl+oIuy4KWS370n4Jpe43BDnwm4uc9E5O46AHk/b4yb77oPNxUvghApMAqxwTnDIeGxBYn9Ak9pCCu/3YWNP/GrPC4iCMUEuO4qE4LWj5bE3E9qYF9TAenmZXGqcWkcbyiQ1KgSjjSRjEkl4CWwdVSetYUoApeVF1ylJ0lPahlzwOtkU3keX1fGgNfLYNagNMDrsuUGL8Kb/N7vwNd++b2vDLCnNC7sEwg7LP4eq42Tu+ph6tiKePn5AihcOBfCwiVdsKektl8U+GXacOKT4BUq4PX2vY9jT5shONs5WaBLQEsl4NNxAo53ELWfgBMq2aYaJ+Al0NROtlE++3SZah+3p7ePS2efs/04JfB1XIDreAeBQQGu0wJePP6IgNhxAYBer3+KB+6KQvekWli6+k4sWVsNi1ZTVY1WVXd++9GqapKf/U1iWNZI/rmmHBatlfx0bQ20/LESShTNLx8RBRAjYMR58XzF9yQsIhRxIaFajdjwwf9i0tftsKXDcBztPhGnaf0TGDolEMr4OtqB8CzxljQJbV58XxuyaxtcuQ4t4HzuXOd1NS1wm8Bc4bAI1BfgavzYK5jcqD02dRiKI4nJCnFnuiTjtKSH03L9k23l2XeQ3z8OxbaaL2LTNZWwP0cFHJA8cp/kkft0aSXwlUPgKytIwrJH8s3d15SUD9iy6Je7CGrnyYVKFfOgVSt5LkvqS9qpIs+qkgByZQF5Sp7byqoiKfNWSJm3QsrDFVz/J1RRwsMyPR5zFkuZ21PKoSYlpbwtJ/lY2jIfmybvOyr54KGGUvb1+B/OH9uirbUuXPiL9OTj0gEuxyl3KZ/9gZOHtmLJxL4Yn9ACUxNaYk6Pb7Go749YMbgt1g7rqA3r149kj8YOWDmorY7jtbTvT1jzSztteL92cBtslH3bR3XDvgm9cWTywKwNXuZhVNAHM18SB7XAitudbfNXxpt9fHAqSWh8mLrd2WeVcp5nnznH33kCcasrY+msqljTQcCLsNO4ojzkCmodSKnG8ZJ3Fc7RplQFEQtHLq08+46xekiXjuQ8LtM+z7MvvfNONCuPAy2ro+F/CqNQRD5UCQrFR/mKIjl3PDZeXwo7ri0uL6q8rDlLYdc1pQTIuCyJPQJke+X3HvnN5d8q+inax/XrSmNUntK4r4AHvFiYKsywwXFcCEJiCiBfsZIIeuQ5BH3bATcnjUDO3lMEmqYKSE0S6JqEnAJZOQW2LHj5BS4rH/DKzuN7i/rIuaKc/Sbg+j7jkPunnsj19Bu4pVQ8gmNDBLqC5es6XMLFbswxkvmbnjxmzDVTIKSWsdjZdi3R4UGoGpUbH9WLRPI7lbG7SQ0cbV5VnivhiNBfBqcaltXMiLBloUvBS48xumjoEh1l5sX0mwJeZVKB1wUBrwsCXhf8QpQfKUxR6e0jbFlxH2GM6wJa+wT29gh87RU/95QXAKtkLGDHKmLX6pr49pvSKF8iBGGhbPsV4oCXpJGoOIlTU/3IaqXHat2GtT/0xe9dJ+OkApcjB7pYoCtkyTIVKFHp7fMHXn73ubcbGfAidDngJTrZLlngghYw+d1tBr574h3EhuVGvZp50aOnQNaa2gI2lSRvqir5VDX5cKwky8qOqvyDEv+dj9aFa/jBKuD1nYBXkRDtmekFWwJhrPbTjyd5PqWiYvH6rQ9g/Betsa/DCJzuOgGnOk+QZzXOSGDrZMdkWRpQPib7TnSfhJ//+5722KPFi7BV0AEviu8cO+mERIahdGwhvHXXf5D8TXvs6TASx7tNwJGu43GoMy2LAr6OP6fkOdEaScg73Yrg9QI25ayEvTnKC9gQurIweIn2SJh2X2NqKvrljUOd/AUQHByMCuWD8UOrSpi7rD4Wr6mCRfKsFq0ghEl5t5JlrKQhKWtVy2X9H9Ki5RKWVRUxe1F1LE2S+G0iH5qNfPMqKedSJGWhNqGoJHmifIw2jsfuxlVwZHwrnPv9qNNMnn99XebAi+7P0wewfMoAJHdtiEldGmFmYgvM7fk9FvdthVW/tDe9GQW+lg38GUv6/STbBcgG/Iz1wwTGhsu+oR2wdqiA/ohO2Dq6G3aN64G9E3plbfBaJFS+SBLFwpXeYmZjqF0SDyUvPpdMTIsdacKycmUQ9lj3uj2HSjlnhXwJyNKAV2Ws6VgCh5uWw0l5yMcFfijz8H0TBbdXUh0VpRSOtD45haSRtVhwPd6n4GRikkTl7Et9nmPlEHn7b8Kk57HqqVk57G9eA80eLCpffEGIYgPV4Ai8my8OY3OXwUb5MuJX0oHspbFfRIuX1V61eEnh69Ie1/o+SjIiv/ucTOqi91Gyj9uo3deXxai8ZXGfY/Ei0LDKIla+cNkdOSg2AjeXEej671sIbjcA11lIoqWK673Gq7KLcghU5SCIifwCl5UXeDly9mV3zs/RazKule1slJ//zY9wc+UaKBAbh7iIGBQJjxUAk4I/2gx/YMaYIVx5CgXKWMXYNiUU7M0ZFZkfdYrnR9tHy2Ptl3UEnCsLuDvPVaHa85wJSVq9mOr5X7rUYkbwkozraFMHvL4ieJUW8Coq4FUO5wWGzgt8nT9QUiBMlAJSbkuYG6QErNwWLYUtZ1/Kur0GJVBlr7XPXpNVj7SAyfpeQpjj35HyOLOjAXq1r4gq8TcjIjyfiVcW5hGFEC0ATItHWHg4apWugCmNO+JXAa/jnaTw7igFt+iUFOJa5ScyFi4PELkB6eqIMGahi9Wepgr0WPtkgQFZFx3qPBHv3/UcYkIknQTlRf26BZDYV/KkdXXUwrRwFfMx+ZAk8Ki47pYUpH+bmC8TviRfXl0BS9bWEvAqj+JF8oM9wt3gFVowEkHsaR0ahnolyqPjCx9iQ7vBOJYgz6EzQctY/7Q62GWdTJE8wzMJk9D++fdQyA94EerYMD82PAL1y1VGh5c+wlq5/qHEZIlXeb7tJM7bih+ytNXAp1jdTPiS5enOAl4/DcWm2gJeOVg7UE6hZu8liOe5ldZ2K/e5F6vd/HC+tjS23VAFffMWR50C7E1fCKGhUahYOQjftqmAOctqYMmaCgJfAjm2THWD1z+oRWoUqYRZi2tgaU+B2sal9CPzWIply2PdMuKHYkX5GK2IM99IuSjH7f7+NpxeNUbnV/xDwOlcRlWK6bhzZ3/FliWTMaVnC0zt3BAzEppgXq9vsbj/T6Zt17AOWs24bGBrLOj9PZYJcK0Z2gmbRyVgy+juokRsFm0dm4Dtom2jumCnaJcAGPnG4ZysCF6SQBwtZDUgM5kUOQmGICZLAhq1WGBtses3j0k5zjnH/ubSc56R/W3Ajeb8KingxcLuZGMpENmQmeAlBZW78DLgZaDLA14OXPkFLw+UuQtWQpdey9nn9zxawlznuM9zg9cBAa+W9xdFUQGvUCmUwqWwLxsSjLfzxmJC3jLYfKMUsDnKCHyZpdW+HJ4vu73XGO1xltTV3Mdt1O7ry2FUPgGvApJhR3AsLrbt4rACYQgR+MpVriJCXv8MwZ2H4do+0wSSCE4CW72pcaKxyNZnjFn3A1J+5T7O53gLbqo+E3Bd31HI32Uw8n3QAjdUr4P88mVdMDJOv8JtdSitWbZNmq+00XFECIqG5MYj8lU64LWK2N3kVhxtVFlUBkcaCVzx2fqkM//gxWOcdOM6NrPS9CLXOy5+HxHoOtlM0oFj8ZrttPEy0GXAy4oAZgDJQpP89oWttJQKvHykbcAE+tjm66Bov6zvFT/2iV9sX3asMM4eqoEB3SqgWoXcCA7PJQWwGTJF41wUERmJ4jEF0ffDZjjVZaIUvKxupDXFDV5S4BK8HChSS1QKHPm3Vl3+PoEKkUKXrgtsCXCwKu2QQNfJruOw/qe+eLRaPUQKeMVKARoVHoza9fMjsacUTGvuEMCRPCoV/PjIyfeurqzFjeAl+apA35I1NfHt9+VQokhueR7eVY2h8sHE3qb3VaqFoZ/+gCNdJB46jRXoHI1j7UZrXGgcCQSlgi5Hvwp4dXj+fQNeTlWjBS9aughdT1Ssh7GftMJhic8TAnRHO4l4zXYCVz+Pw2+OzsjvUwp4xr+TXZJxqvUQbKjzX2y4pjx2Sl60ix+CzJMuUpqPOUu77v7tlt13qdp1XSnsvL44tt5UHn3ylkNtyTfDomIlfmJ0iIZylfIIfJXF3OW1pVyT52ThS8o7fyD0d8uC10wBr2VJ8TjQpLQBLzd0Mc9jfuiIZd7JRhVwRuDrYMNK2NflGfy5Zxk43Q+hywwPcQngdeEv7Fy7CDMGdsCMpJaYK1rQ5weBrtZY+Us7rBzcFquGtFPoWtT3B922SWBr69gkbFP1xPZxVBJ2jO+OneMSsHOEgNfQDtgxJItPGcRqv0XLjVLXP8tDch7YwuXy0FQCaT5amPJgeby3Fvo53iNeVwBMMjdvixetXfLA1QrBhOCGJtI4Cz6PjrBQUxDyBiiFoxT5gpezzn0ZnWePdZ3nBq99LWqg6YPFUFhePLZ3CItjI/UwxBcIw//yRWJUgZLYdKN8KdDSpdWOZbBLv/DkXAKSC5RsBuGGJAtNdvuV2Gf9IXiNyVsW90sGEh0eqmMDcZC88KgQ5C1RFEGvfIgCnUfjegUuig3mafWSdRXXnd/swajygJRf+UKXo+yiHJQDXtl5zT7JuCZpInIljEH+j7/CDVVqICiaA/9FqHSke8n4tFeVxD2lQ0bwt4BZpNxP4dD8eLFSBCa/WwWHW1bHaUkzx7+JxyFWJ0qGcjSVqT1t8DreSD4IFL7c2zMnNs5nr8gT8gVJ8Doh4LVHwKv/66UFvAR4jpUT8PEDXr7QpcDkB7L8KRV4OddiFSPbd+0TP3VdttnG97SE6T4Jx/5YXDhcBn/uuw29u8WjbPyNCA/LJwW9qZIm/EZG0QIWgYaPv4L9rMrrNBEnBL68wctYvCwcecArfdnjVAJMmTnHIwtcRicVNgx4ERROd0/G2M9aoEbJYggP5Th7rMKOQFhEXtStHYzuPVnleDsWrjFVfPOlEE0NXxVku8jJ73T9akjy1/lSeGshLv6yje2SNbXw7XcVULKQ5Dvy0aRtHAW6CEax4eF4rHp9TGrYDscTWH04BsfajjJWKNHxdowLiSOJCzdsWfHZGYuXgFeEgJx8wHCkf7bxoqWrcHgkXqxzN2Y06YzjXeVZdzLxfZLQxedkLZtcpx8iU60pS0kTpzpPFPD6RcDreQGveAEvyRNFNp+6KDFPkyXF37vZSJ+/nTxQ9zn5njvvSzn/IsT2uruvLY3tN5VB3zylULdApOSVAqJ8D6KDERKZB/GVgtD8p/KYs6wuFq+ubCxfKWUiy0lJTyr3tr9Hi1jeS3gIXkuSyuNAIwNexx3wYo9tI1P+UieaVBQZ8Dr0dVUcHvI5zp/cq8h1njYvv228/DuDZ/JXzjmyewPmj+6J6b1+wvzerQS6fsSyX9pjxdCOWDFYwEtAa8UvZtT6tcM7YsPIrtgypie2jesloNVLgIsy4LVtXCJ2jE3AriGdsL1PG2zu9UPWBq/FfBjyYqu1y5rSZT0lUdj6Ya8HSChz//Z3TObEDGXh6mpYMbMK1rGNlxRObLTOxu4npNBjt3sjKbxkm2kn4xa3OwWliEsrLewoZ5/7PHs9yu957t8uucOh15REuq95LTR7qKhkRvl0sD1W1XE6iWj5IixfIBRv54/Vrs9brmfmUlKha7t85e24trxkAGyw6WQSTqbAL6tLzRguSvTzunIYm4dVjVGIlC/kaPm6ZdfxvEVjEfT0S8jfcShy9pyC7EkCV7anolYxCiwJHGXrKaCl4roPYF2uFMjMtbPL73xdhyHv/z5FrlLldLBHQi5Hgo4leMmSI0fr8BcKZrE6yGGR0AJ4oWosZnxQF0eb18RJB6QIXIcFpNTalYb87yPs+9uesRS8OIwErbQCXW6L1xyfXo20cqW2eLkB6lJFgPOVQJYuud+CmvWvBM4Tyg6Vxdm9tdGhZQmUK5QbUeEs4E0hrxYQKYwfqlwHy7/tjdNdpFCVgtaI4CWFuRcQpS83ZB2TJXVUCuwjtMzIttNtjeUsBchc8r2Wt0wj+8MCCcc6jdNqt2ZPvIxYSffhEQIWtI5qj1n5cBK4rF23ALr0rY0F625z4EvyOAEvApg2w9CmGP7zNCvffZcukx9bCwo7NqnF67uKKFk4SBu309KlgyMLRD5RuS5mf91RnsUEnGa1H619sqQlymMR9BdHRnx2JxMmos1/TVVjsORpYXFs92ksXS9Ukzhp0k0b5x9lT1a5/jGtVpTzXNBln5/n2Yi/tHx2lDTS6hdsqv08Ngp4seORaRLhk0dlUvtdUKXgxbzNWXfnrftZy+DUNPheI9OSD+jtN5ZG77wlUDdI8nr5ANSOBpJ2OA1PaFgoypUPxvetq2DesgYCXxWxeGU5eWbx8uzKO+mmmj5Hlrlay+T3mV8NVdBwzFxSGUt6VsT+xuVw0rF4eTeqt+WuKfOok/KBerhRDZyak4Dz53/DX4Jd5/G7QFTm2nhxyAhTLfk7ju5Zj8Vje2Nu39ZYPLA9lg3qIMDVAWtHd8NqAazlQ9pjuYJXe6wZ0QkbRncVJWLb+N7YOak/9kwegN0T+2HnhN7YMUFgbLzsk2O29P4JG7q2wKqODbM6eMlLrC8zwUsSAL/o5Ld5SJLZLLciWKUBVwpnJHg/+zKQgtea6lg5syrWs1djCmFTxrqgomVCCk1jhbBmUcoDSsZaxd9WToHnZ59JTBag/J3Hfdxu1q0UvJx9PO9Y04oCXrXRnG28wvMKCITJS8gMXDJCAYFC8mVYJX8I3s0djeQ85bDthnjsyMmMRiQZjjVhM1Pwld+X/gqJ19fMxwGv+wW8YnRU4kjkiymMXPc/gqC2PXBjbwNU2d09FK31ywu87H4CGmV/XzldJwpqPwD5nngB+QsWka9wQhbBy8iCFzsFMO6LCgg/Uz4E096rheMtauHXhqYh6RGCj1pKLx2iLkXW4kWr2WELXk4brzkui5eFHgtdmW5on2ldCsQJkB2Se9jQAJ+8EYeCUbnAuSpTwEueRXx0YfR9pymOdEvGKYEkD3h5CvSLlS9MEbrOiOw+X7mP9Sf2cDzWcQJ+7TYZK7/thUcr10NwcAFE8INJ4FF7vYoIGFHhuVGvfn5061Vb8qgGoqrykSj5HNutSj5pqpCq+M3Trix0USycTSFN+EoBr+8rCHhxSigBxthohIeF4bayVTDui59wKlGeQ3uBIVq5ZJkatgjE/qGYz+50t4lo/fx7+j4FS37GqsYioeF4sGJtTPyqLU7Icz7ceZyArMSpXF/Bzs+1vEXwokVtkoDXEC/w2n2J4GWBizogUHVQRMDi712O9YsAputyLI85kF32u87zla8fVgqHOUuZ4STylUTdYMaLfGTLh3YspxtjNTyH3QmRj+4KQfj+p0qYu7Q+lki6UehaVU5UVtaZdghfpuz1/8yvhsSv1eUwZ3FFLE2qhH1SlhG8WKYqcHmVrY6Yd0lZd1Dyzv1tHsSvWyYLdP2BP/GbYNQZwSm29PJ1Ok5EanfhD5w+vB1rZ4zAvAFtsWxgO6wa2gWrR3TF2lEJWDcmAWsEvlYM6YCVQzti9fDOsq8T1o3qgs1ju2PXpAHYO22wat+UQdgzifBFy5cBr/W9W2FJu68w76ePs3obL9K4tXo5mYnIPCQClaO0oItKOcbPvgxE8/l8Aa8Vs6pgfacyONKiAn5tVhFnmlUSVcRpAbHTAmGnCGLNBJaax8tSEotLpwhrzSrguIjLk464/VL3cWn32e0q333NK+FgyzpoIeDFUc+jo/jysaF3uIKAjvIeGYpKwaH4ME9hTMkVj603VFDTOjOalLYDTsbAl95+ofl78a+kLHiN1qrGSBQKDUJYRARuqlofuZq0ww39JphxuQR4vMDLS25LF4ErnfG7LkdJycjRYyJuEsjL/0NH5L31VuSOjURYjIEuz1xlkgFGh8lXeQHcXSYIw96qIpBTE2cFus42LKFWVLbhu5y2WpeqDC1ex1jl54BXiqUrC4kN7w9XwdLZ1XF3g7zg1CLmS58AHIm4sAi8cccjWNf+F9N4WsHLX+GbvixEHaPkfIpWEmvpshYUPca17u9abhkLzDic4VAGAl5JL3yOchEFESrQwsGDOSo7q6pjZRkbHYqCHJMqLB8a1A1CYq9aUmA2wKK1bGzPQpT5JC0X5oOTli82xzB5Wup87vLlC14VBbxqCHiVR4kiBRAlYeV0PPGFiqHbW18J/EpcdRmHI53cbdz8gJdXb1KP+Nx+FfBqI+BF4OKgqHGhYbg1rjT6vdsUBxMm4Ihc/5BA12GB7MzEv5FAoFq8CF5XyOIl+RjzUC5p+aLsduanO65n2yyT31Fq9ZKlzXt9lR54aSeltMBLp9xi84do7R0eJnlQ+Yp58UPrygJfdc1QICs5rJKAF61fknYUvpw09HeIVeLzWbO1oDKWJ1XBASnPfpM8icMinZaPwlOydJetRuy9XwEHG1fBoV4f4I+jHEbivMDX7/L3NwGvzA8n8duxA1g9bTSWDBO4ErBaI8C1blQiNo5LwqbxvbBe4IoWLwUu9lgc0RnrOGL9+ETsnNQHewS2dhO41OLVH7uS+2CXgNeOsaxq7IZNv7TD7HZfYEyT17I4eMmLvJhDOqSAl5F50VM/OI8uDbR8pRav1VWxfGZVLG1fCZubVsWuRlWwu2E17GlYGXupb6qIqspvbq+s4j7K/K6q2tXILP3pau3b07gaNjS9A189WAaFIvPKVzOtXQQvybQVvKIRWtC0OaqSL1zhKzlveWyRzGBPjtLm68v1daYvPTMOyuuFv3zx2lb8bcFrVN4yeDB/JAoHhaJAoZLI88pHyN19InL0nirKLES5oesqgJcoh8Bfjl7TcFOfcSjw3hfIXaqMToZsGtkb8FJrY2QwqhXKh87/LY/tLeviRNNKON2orPmyY/Uiwcv1Nfd3KQW82C1bwau0Y/FyGtcTvFwWrywnNrY/WBhnD1dCUrtSKBOXSwfN5IcGh/Tg9DAVi5TAwI9a4HjXcQJeps1P5gtlB6Kk0Gc7LAtddp3bj3Ri+yxZOtssePm7lrdYzUiNx2+dJ2Hd9/3wYrU7ERkiwMJ2UTrvoWkjaCbnD0EcAT5C0lRYHtSrXwBdelfH3LX1sGAN8z4pNNnDUPJNC1oWvK6m7McxwWsxh5P4oTyKF80n0BWEGPlo+vyh57Gj0wicZXVvR9PYnffMOLDDepj4yriq8YyAV1vH4hUi71mp8Bh8+8jL2NlxBE52noCjHceK2Jje/zX8SntTsq2XgNdPg68IeLHN1Y7r5VzJR3dlL60N9Xdfy97bbFNbBjsFuti2dm+2EgJdpbGP+ayIVrDLBi9WNaaAV7iTF0l6ipOPkljOh5gflSoXQJtOZTFvVQ3twa+d0/gcaf1S8Krq91lfDbG94LzVUtYvFHhPqowNTapiJ8u4RixHpXxl2ct1XXq0Q/Zt/qYWjoxpjwu/n1bUYlXjOfnLRvZpOe4xFZHn8MfpIzoH49LhnGuxEzaM7IKNHIl+PKErSeCrh6lqHNUFa0Z2xlrZv35MIrawOnFyX+yeOlDAa7BWNW7nNgE1Wrt2yrnbBby2jU3QsbxmdfgS/T56Mos3rl9ZXxJBZSzhy6wvNQHMfF0Z+LLyfYikdGZA6R2TOXHQuXlTa6H1OyXw0e2x+PTOIqLi+PTuwvjyrsL4+q4i3pL9vvrmH1NRfH5XSdxfMRYFJbPWYQvkC1GntJGvnqhoTk8jX0CxtMxEokJIBP6XPw7j8rDNVzmFrmPZyuKQLG1GkP6Lf+nidd2ZSwp45RHwyicZR3AM8tV9APlbdceNSdNwXdJU5NTG9P5BKDVsueXv+MuV+MdG+H2nokDbwQi+8zEU0Ea/oRrnBniDUCI8F76+uzg2NaqLY80qK2hxBHpj5SJ0CQg1KSMqbdb9QNLVUErjej8WL9ur8coPoHoFta84zrPX45GK2LuyOl5+MAixofm0TVRcdKgpgMLD8WLtu7G6dV+c6MIxm6ylJf2C3opQYIGKlpETbcfhWDtWZVkZALPWsMxBF0X/BQQ7TcChruPR+cWPUSayoIA7p9GJkg8mo2hKC0+KBSl7cHIex3yoeWsoOvSpIeBVD4vY5mt1JcyTPPPqVC36l62R0Mb162qg+fdlUaRoXoSE5sW9lWpiXvNE/NptEs7I/Z4WsZH8CRHjzICXGSSVEJrec7FVje2eew9FQqMEIMLwSPVbsbhFD+2RqI3o0zk/TXVgj0oJVycBwysAXtpw/tqSCl7bb6qCjbmqY3M2uRZ7jV9bSqCrDHbI+ibJW7fkrYJtN5RTi9hBVjXKuTY/dOuiwMtt8eJYg1rdyN/BAl/5JU8KESjOh+p186JtNykvV96KJRyQV62mtGCyyvFvtHjRqLK6POYvqYLEZqXw5Z2F8YmUtZ9LufrZ3SzLiogK6zy1HhXFRw1i0OSh0lgl0MO2Wga8jN3LgJd/C9dfF9gA/zz+OHMQmxYmY8nwBKzmKPSju2CzQNYmAaYNAkzrZX2tbFvNMbsEvNaN6ixQJjA1sQ92CWztnvYLdnM5aaCAVz9sG98T2wlc43tgK68xohNW/fIz5ic2xcjGr6PTC3dmbfAaPv4BIW95oSQB2KEe7ICq3vIFKzd4+dufWVXAsnWVMGVqHTz2YBjC8uVApGQinKyXPUTCI/MjkjOjuxTloxgq7B9SaH4UCs6DgmEhAlmSactLx4KIZmdauzgvIK0xhLCwgpKByYtZPigIb+eNw9j8kiHcZKDrkGQEnpe/nJ8X/vLFDMWKv93gdXf+SLV25XvzM9zScziuFXi6rudk7WVo2nP5SKse0wMv7vM550qI4ek9WcI4ESHvN0Oe0vFScArwxkraKRgtX/158UT5EMz6qBZONK8KdtLQaX8EdhS6BH6ONRHYZZs+BbDUgHS1ZMCrPE74GU7CjOOVtcHr3IGi+EurQCvg3P7K6Ne1DIoWyiVgIuk7JlzSvhRCEWEoExOHNq+8j70Jo6UAt/CVcfsfAwRsqC1Q1W4sDv88GgfajsY+AaU93cZjb+dxOCjbj/w8BscFyGzPOSsdrsJnm0e0vMm5CcmY3qQz7i1XHRHhbBRtZmrgku0FVc5gu+wkY6bhkcJU3u1wubda9YPQvReHmrgd8wle7NUo+dg/AV6L11VHix/KIq5wLvnoC0O7Fz/EoW7JAjcCXRJPFHsQpg1e/qofjVily6rGds++h0JBkSgdUwSd32ko15f97MGo53ufkymlAq//YmPO8gJezPcuDbz25yyB7ZKPbb/1Vexv2hWryj+GDQJHO3MUwbacxbD6lorY/Nh72Pd5G2yMuwf7sgl88UNXzvWn9MDLq41XXh+Ll3xsRwtoRXOGDX0fDIBFRIUgJDwY1WoFo303tg+s7ww1QfhidaP/Z311JOlmdVksWFod770VhyJBNyMmJASxYVLORgQhPDxImxBESHhTJGVb/ny34PZ61bBi2XwHqFzgpTattKxe5/DHr4ewffk0LBzeGSuHtRGo6oh1YwSuBLTWCmCx8fw6jkw/pqtu2zC2GzaPT8SOSb0EtgZiz7Qh2DN1CHZPHohdE/thR3IfbJ/A3ow9sGlUV6wd2gHL+v2I+UnNMa3DFxj2zStIfPXBrA1ejz8Xh5GT62HpulrGBCoPh1WPNKFb65dtV2CqIK3clH7p1i6eu3BDZYybUR/3PxaN/BE3I1QSbJhkgGbQPmaOjqLNktvc4uSwKcf8A2I39PCYwgpZOoq6bIul5B4io5157ng/cZEIKSjnyDHxQWF4O18ExhXgS1xeMgLzxbeL0ws5vR31ZZcMSQGJ0hffkwlcrix4jc5dCncIeN1S+zbk+akbcvYdg5y9xwt8Ebom+wWv7Lr8uy1ejgS+rukzFXk7DEbuux7RcdNYxRgSFYOKBYOQ+Exp7Gsh4NWUI9CXEehhWy7H2iXAc5SWLt1GGPMPSVdDHECVMy+caFQFhxk2L/BKw+LF6j0X/PyTOnewGP46WBTnGabD8di4pBoevjdcMuZIxBBStOCJRERkKOqWLY/RX7bC6YRJ2taLhbwW/mwPxCW3WUmBzNHSj0qBTB2SQv1wr2k4PmYpTkxfh+NzN+HYvE04PnsjTkxZg8PD5uNAwkQdL4o9Js20QwQvrsu1eD2R7WGnQCbXPdZlPFa2HYS3b39EPprC5X2MkXc1Rt/TiFjO4cmR+Cl+QEVKoUlJAUrrBSX7IsLzokG9IPToVUugqz7mEb4kD6NS8kHtaGQ/Sn3zu8uTAS/Txmvhmmpo2qocYgV+76tWEyu/64uTnScptJ5qy7kwPeBlwIdLu06lDU+M1zNdJ6Lts++jUIFIPFv7XixvMxAnOst+iXe2lfN3XoZKVdX4goBXBQEv07vbXz7lqz3XEtA4+DRVCvuzF8O6myviwPdJwJnfcWLCbGx66H9YenNpLI+sie0ff4ffN23Hn9v3YeuDn2BDNlY/0hpWWqspOSDqTrmmfpQ6+WzacoFXqjZesiSkM62oxZQDDEt+H8Wx7goiVNJc1Zp50T6R7bzqYLFavti+2ho35Bnbzmzu9HQFxTbVaqldVhtvvlMKMZEhYM/wwlHhAu+m1sB8eMi6/mYZFo1ggbPX33gLx48dE5gS1LpA3CJ4ncMF7dVowIt2L86TbUelP/fbCexcMR1LRnfDsqE/Yf3IH7F+dDusFchaO85YuTbIvo1jErB5XHdsGZ+Ebcm9sHNSbwGtvtg9aYBokKwPxs7k/qI+2DGhF7axTdhIucaQ9ljRvzUW9/pe9B0W9miO6T9/jonN383a4BUZczOefS0Ko6fXx5J1dSUxlJOEUFbkC15W/h/o5WjJ+hoYP60+Hnw4CgXC8yBEEnEE21lIYrAg45ZpvJ51xIQaGcspbAhY3GYaebNhPb+m3d3uOZWHKjIC5YND8S6HmshbFtvYRoFjfF0br+C1+5ry8lvgywEvbTAquirglask7ggpiLzPvoEbEocie58JyNFzMnISupxejVlKjtXr+t4TkeeNLxBatDSiImIRGRaBF2rHYNWXVXG8mUAVp8NQ6DGN6LnO3qumB6tn+98lY/Ey4HWEI9f7WrxOlMX5gwJdhC/CjZUfCPonZIa4KIYL+0oAB0vjz9010KZhYRSMzC1pX0BGwIvt7PjuRoSH4tkat2Fx80StsmID7yMiTtXDdSNTgLPKkFauQ+3H4qAA1cnklTi7fA/OLN2JI7PW4fCklTg2aRWOTF2DEwJgv67cjdMLt+KoANiRThPwaxsBLVZHEugEsghhBC8W9KcEIAhepzolY3uH4Wj81GsoFRaNMIHD8Di+l+bdZANy+46mlsAXmw7Ie8uptKIkj7q1QRASetXE/FX1MH+1FGhOb/B5y1m4VbnkzkZpi4WwbVzPIQHk99pq+LJVaZQpGYZ2z38gYJkscWru+3RbWr0IpgSki4ckgtephMn46dn3UCaiMLq89iUO6Yj3ci1X/F60LhG82AyD7bJMb0W23SqBA9lLYF+OYtiTrQjWx92GM9OXmuL//Hn8vmYbtn/XE/u6j8T5Q8e5FRd+P49d3/bC0hsrYmf2opL/Fcc+uc6O683ciwdyxpvejuqH/3CkD16SVlLkSVtcsqdjuORRIWF5UL3OLejQjeN7NcAStrfi+JnLLXgx7VQzz3sl53a8svBlwWv+shr433vFBQoFEiMjESfhjGP5JWncDMIbIb9Z9kq5xmF54qLRoX0HQ1UKXkStCwpdF3SbcVxT6JJtf5w5hd0r5mL58K5YMKiVgNePWDe6NdaN6YD14xOxfkIPATAHusYkYvv4XgJVvbFzQh8FrF3JfbEnuZ/RRIGu8b2xgwOnjk7Q6YHWDfwZKzmtkIDXmv5tsLr/z1g1QJZ9WmF+2y+zNniFS6RGxeXCs6/GYvS02lgqEORu65Va/h/o5WjZupqYOLUeHn4wEsGSMMPkKzOSVXVRktk54JU6M8xasr279KWTpU7anAJenuOseDzBskJwMN7KE4Vkga8dNxC6mAERuOK9XngdHNCBMGv9uig551pxWwp45S6NenGlkf+Tpriux1inF+NU5Og1xQyM6gs+/7S0+pNWr8kIadoJIZXqICI0EhUKhyLpxQo43Lw6jjWyQ4B4oMuAl5EvFP0dclu8UoNXsSwPXmqJ00FZZcnhJY5UR/LACihX6maERgalgJf2gpP3tijbM9Z9AMu+74MTCVLQSoF7uq2pdkyBL7WATcBRglPvGTgzbwt+FeA6PXo5jvSchgOdJ5iG9HLuwY5jcYBDGPSfhdNT1uDsyj04nrwCR/UY9rAzbb9sdSPH/mL12skOydjfaSy6v/g5qsYWQ0wI26MJIDrvob/3059ipWCKk3ealo3YmNy4vUEBJCRJIbmaDe6rQsf5Yk2A5JPG4pV6qIlLly94yfraqvjm+1K4t2pZzGmSoNau43KvtGqxB6gHvHzgJxMieJ3uOhmtn3gbD8XXwazm3U3bLrmmWhOdOL5oKXhxOInJAl7s1Zg58GLHI1YDsk3sbskjN7Jq8RoOvBqP1bJ9w71v4K/9h3Rgg/PnTXPuC2cFCv4wUGAtMIcmzcfiEg9gUzaBtxzlsEPy2s3XS757fXkckd8cimKXXO/SwctUXafO902PR3ZACQm7xVi+utCyVQ+LOR+ogrrAl8KWrC9ng/vLacLjX9q4fq2kF7nuGx/EyUcShyKxsOWWbJNwswwLDQlGtaqVMX36NI3D8xKZ5wWsKLbvcoOXuvN/4Ldj+7Bt+WzMH5aIub1/xIIBP2LliDZYN7YdNozrqr0Y14/vgfVjBaJEbKe1U6Bqp2zfNb4ndk3oid2iPRN66byLezlY6shu2MJG+YN+FrXGqt7fYUliUyzr0QKre32PDQJeGwa0xdRvP0Tb/9TN2uAVHSWRHyFEHpcbz7wahTHT6gkI1dUvKppAafnytn75f6CXo6UCXslT6+MhAa8gAS92XeZghtECJtaCZMyfGSm94y51XyYkL5xvBm6GNiB42a8eb9GkG84R7mNCUF7g671csZh2cxnsvIGWrtICWrSAmZdd2x5IxkNQsl2hvTODTIjnuCXbFMLkuqPylEUdgZd833fE9QI2OXpMEvCa4oBXFrV4iXL2noywDoMQdOfD2ibwmSoRWPNVTR3yQ6cCEsCx47xlDfBir0a28arkp43XvwG8RBzZ3g62erg8Vs+ri3vuDEe+4FskLTvgJZk25wrktEJFI2Lw7t1PYPEPfXVg1T90DC4LXWNxTGCJBfmxpGn4fdEOnFmyHUf6zNDqsuMCaVrIC5hxeUS2HabajhHImoADYxfjzOo9ODZpBQ51Hq/DGhyU6xngItCNw5nOE7G3w2h0fvVz1CpcFnGh8iXPTi/yDmozBZ/3Mj0peMkyJjoYMZHBOrH2bfWC0b13TSxcc6uI0GVF6GJh6j/Pu3ilBq9Fa6rg+5Zl8NmDD2B7+5E40Wkijil4JbvAywd8MinG+RkBufaPvoNG97+ETR1G6VRQp+S6tCzSiujvvAzlBV4cxytz4EXg0nZZOUtja9G7sPW95tjxZSvs/PwnbPjiJxweNgnnf//DgNe58wAlPEDgOkcO+0uNMPj1wCFs69APm9//Dts+/QHbvmiFbY99hO35auIQOzll9++/R5cKXk6jeynXImPkIyUyH6pVz4f2XQWwltfT3o72GRv4kmdO+LrE8THTkrZFXF0ec5dVwZvvFUaEfDBFsueuqzyjhS5Syq0IdjiJCEFw/rx49LHHsGfPHsNV5w1sueVx53Hm4HZsmjce84d0xay+bbBoYFssH9YOa0a3x6YJnbB5QiI2CVwRvjaOT8TmcYk6DteuMQnYLRC2a1yCAFd3AS9nGqDRXbHtFzm/V0us7tlc1AwrExthSecvsLjTF1ja+Sus7NYEC9t9hX7vPI6Pq8ThjcL5szh4sQ1STDTCw9lGIxeeeSVa4Ks+lq+vgyV8uVeUEyL3gJdncNUrp8Xra2Hc1AZ48F75Gsh7nTaujwrNh+gQqgCiVEGiEL+KlH1GBVzrVLDsp3iuvYaV3X5x+3hNI48/cUF5UDS8gFNHLvGosGiAMS2ZoQ/Y5otVM+GolCcEH+SOxURWO95gukLz64sieLFLtL74DjRdCZkeQWUxLHd51Lv7OdzScQCu5ZANCl5sWM+qRj/g84+I7cnGm6WEKXuvicjZczryJo5DnmdfR+GC4Wj/SHEBmorarovgdbBpJZxQq5cLfv5p8BIQ9Ner0bbx4nRBF7IseDmj2nOKIR1QtSQOb6yFd15lG5AbJR2boT3UmhQn6Vu+nDmdUFH5uHu5/oOY3qgLjnYRIOgsICXQRQA7JpB0TIDstxnr1dJ1mNDVlm29ZDsbhYuOCWQdlSUtX9zOtl0H243B3o5jcHDMIpxdsxcnf5knYCZAxrkAZf9pAYffukzCjtZD0Obpd1ClSCmERAloSYGok3xLGFnl7+/dTEsxUiDF6pLtYgQyWVsQkRf1G3CE+2qYt66ewFclKdyksNSBVq+ktcIHvKTwXLSqEjq2rIB+b3+AI7Rs0TLINl0SRwa8BHQuEZAIbITWPs9/IemzMQ52kWchUHuGnRq4/7LAy13VyMb16YMX8ylWAR7IUQbbspXA2ur/wa/LVuDCuV/x1+9nRGdx/s9z+Eso609aYwS6CAfn/zqPP4S/fieAyXbdf+Ev/PXXWZz746ws/5DzzuJE1yHYkLcG9mYvnfGHbU4LXmW8G9eL1EhgP7bT+OBmtXUUe2HLe8KG7FVrFEC7hLKSXmrK86yMhQpaDnwpeNHy5S89XLoWraqKuUvq4q23iyAu/EYUCs+NgpH5UTAiCIXD86N4WB6dhSUuIh8Kh9yEQqEF8PVXjfDHH3+mAi6K1Y46kteF8/j10D5smTUKCwa2w8yk77Cgf2uBrg5YP64bNicnYIuIDec3Ebqosd2xRbRjbFfsGdcZ+yZ0w97kRByYlCTqiV3jE7B9lMDagB+xukcTLO3yBRZ1+BSL232ERT+9h0U/voulP32IRd9/gM6P1cVrhXLhtdib8XZWB68YgS6OeBwVFYsIId/ouJvx7MsxGDflLixb20Cha9EKTnVg4cv/w7wcLV1XDVOn18JXrxbBS9Ui8Gb1KLxRMwqv14rG6zVjZD1WJBRbs2AqvS56rVacKFYU4yz528icx/Pd13Hr4va9pv5ZPx0/ahfB/WViUIztRmitky9/tnmhVcv/y+eI8MWCii9sRDjKB4XgrbxROrH21pvjcUAygCPyFcb2XTtpanfM7Rn1vElLPMeKv7X6Uq45JF9l1H/qI9yQMBI5BHJyJBG8zLyJWQq8eo01y94TBLw4sOtM3JA0Bbe8/TnqVSmCme9Vw3E2Wm9YBocFdA40M9NcmCmlUoPQ3y0DXrR6VcDhZqVSwKt/RhavrAJfWs1YWsITb9YPFsVfe6vih4ax8tUs4MWBSB3wYvpWi29MjMBJlGTkMXioSn30+6AZ9nccjTPdJukYU/s7S0Eu0PTH8j04Isuj7dgWzAAEoeuEiNYXlRTcpqG87Cdo/DwW++T8Y7PW4fd5W3TE/BNtR+Nsx2QcT0jGgpbd8fF9T6NUVCH9sAwjCKZ81ZsPH6/3MUOZahj3bxa4EZEFUPv2MHTqVwOL1pqhJtjj8cr2dEwNXhwaoG+7upjXopXGj2n0bgCH4HXJVinRSV5H4HjsWy0x+4uOWs2og8/K87lUK5rKb6/GTLTxEnH/TgGv5ZG1cajPcCnpBbaksGehr0YtgSzC1V8CXUZct9sp2SbHa9skgoK4c8dOYff/mmMTe5XnYNuxDPJWN3i5LF782I5hLY1XevFRijVM0k10rJS5ki4jwlC9Xl607y7Pd1VthWnzvFnNeCUtplaSflZXwNzFNdGhcSl8eFsYvrgtEp/fWRCf3VEEnzaIwzf1ImUZi4/viMWndcPwyb2VMXPMKCfGaDn0Bi/2a+SYXn+cPo5N86Zhfr+fMat7c8zp+R2WDGqDdVq1mIANY7qJZF20eXQiNo/prqPRbxvbDbvGdsL+5M44NLkHDk7uhSNT++P49EE4NLUf9k7ogd0jO2PLL22wqlczLOnyJZZ1/BwLvnsL85u/icXfvYcl332AAS/ci/eK5sPHpULRWMoD8o3DOVkQvFifK5kjqxyjo+O0B0Z0XC4891JRjJ10P5auqSsPK14ShXnpr4bFa5kkhGUzKmJ2hxpY3+J27GpaD9ub1sW2ZpSsN6svujVNbW1eT1RXVFtUx1mXc2X7dj2/rqiOs7TKaJ9d9963VfZtbV5fZPzc1qI+1v/4H3z7WDWUDs8L9sgMj2UVBr9sKP/wZao6InVsLyq0IHtyhqBC/gLa4H58cBlsvMWM80XZke11klbJANLNHNIQz+G59nxj8SqDX4KqosGLX+GmHgI2fTj9j5kbMQehq5cvAP1TIniNc5YTBL7GCyROxTU9piLfVy3wwsPx2NCwrgBWJRxvyGmBzLROBB4zJZQ3BLHKz/3775CpaiyHE40r4kiz0gJepf9Vjes94FXOrB8oDByvgh7tSqJgDEeyl4KH4OVYkmgh4ocdqxy1OiM0AjWLlkXTx17F/Bbdcah7Mg4kTcbpGetxctYGHKL1q50ZCV0tN5QbvETaWJ4SqDjVVo79eSQODpqJsyt24uSIhTqw59Y2vyDpf1/joap1dQqsMPGfli4WeGrpEqW8ixJe0yzAtS0NaZsXbf/iFi3cUQiLCEGdBhxqojoWr26A+QJfdowvf3nexcsDXloDIfnxXPFjTO/7sbF9ooHUDmMVjgg4Gj+E1HYCo5TEWSoISkdsG8bq4KXfJGBTy/443Ynnj9U2eoQ6tqXzd16GsuClczUOxkYBrw06nET643htv85Y/fdnL41118Rj65vNce7MabVscWgDghctL1ayWdsgubedE0A4d4F98bhm3Nml67C20uPYlq0MdksYMs5bLXj5VDWKzJAq/tOOqWZkGmQNk/zW9CYfApFx2tGjai2O8yXPd1Utbdrj6ZzB5+6bFi5DHDtsdTzmLRB4T6qCjc2qS3lbHTukLNvZ4jbslLLtQJNautwpZd2uhtWxudOrOLt7nRNjqd15NrA//zsObV2LecN6Y1piS0zr1gRzBbzWjuiiPRc5Av1agacNozph0yiBqFFdsWV0N2wd3RU7x3TEXtG+cZ2xf3x3HJjYH8emDMHxqUNwZPoQHJomADalP/YlJ2E3qyVHdMJ2Tp7d8Sus6vAlNgvkzf/+fQx7+zF8VSkGn8dH4qfb4rN4VaMmChK4A18xsdodPCYuN55/pRDGTK2DRetqaCayIGWSTzOWDK1f+lseqJmz7NIIfbF8HS6bWR4rOsbjQPMqONW4Ak6K2BD5uBSYGYmNllmoHW1a1lkasX2Pzo1HK0OTss7Sym6/uH3H6JfsT+kdJ/4f/P5WdHi8DMqE51bwilDYosUrfasXCwDN9GUZLhl4aCw7FLDBfSjeyRuJcQXKYstN5fUri2PccG5H0+PRe6gJaxrPCMbc4MXftKTtk2sPjqiF295shhuTxiNbX4LXZGP5ynLg5VQ1cpLu3uOQvdcUha+I79ugxTt1sKtJDRxrVBknvuE8jPIMHeDJWuDFcJm5GjmcxB6OXP9aKczUkevjcX5/KVxIqdJz5AtA/5gYLkIhh70ogQsHCwEnK2JwUmmUKJIfEWFskylww4a5kq45pAqHZLADlBaMEFAJCUfBsEjcX7EW2j73Hpa26oezy3fh2Lil2n6L1VgELvbO06rGTskKFbpdxIb4hDGtghTI4OTPxxIm4uzirdiZvAADP2yOt257BJWiiyIihBZoec9iYyQ80eCwEaYJgOud5PunFghar7zfz8wpWAreAoiMYk/OPKhftwASe7LNVwMsWFtFrVIGvmwBejnjNrH2QfJLEa0Wc9ZUwvRBT2BX515aZWtH5mc8GejiumnzdbHgRbHjw+5WQ3HwpxHO1E8CTO3YQYJgnPr4TMlWNXaYpOCVmQFU2dlo+/UcZqeMgtf6bCWxpObLOLVhq1Pwi7h0iWRFuPLdbuxdeoQccA6Hh47D4qCa2J6tlOaz+3Iyb3XyV7/yAS9nkmymqRgFrzTye017dl3SWizbfAWJYuT8gggODUK1WnnQrU+8lIdS5q6s5tQ0lRPRyinlrZSvZp1lsL/0kRkZ48mchVLm9pSyoFlZ7ehzsFm85EmVJY/i9Hws56TslQ/E4w0r4PDAL3Dh9EETZ6kcY/kc/vrtKDYvmIypvX7GhE6NMKVLIywf2A7rBLyWDmqDVcM6CIR1wvqRHbBpZEdslfVtIwWg5Pee0e2xb3QH7B7VEXvGdBP46o3DyYNwdOIvODxJNGWwgNcAha9DUwfg8LQBODipL3aP7Ia9I7ti15C2mNToNYz99Hl8V680vigdjp8blP83gJeVJ/MJF/iKLngDnnktAqNm1MOi9bXlZefknkwMPuCliaK6UPql9eJhd+xFMytgZbviOCiF0wkppDwFo+2dltVkwqfg17KugFcplNIBX+VF5Ng/+hKmbfHyJ/M1HiGFVATKFwjD23kKYlzueJ1Ym2PXcKiJnSlDTUgm4EBXZoea8AUvWtLYlmxAXB3c+uEPuLHHBAe0JmVR8HLGB1PwmoDsPafI7yko2q4jeja7G/ubV8bpb8rj1DfxAl7O83GWWUEKXgLrtnG9Aa9K6E/wGlAcOFpBoKu4qKgDOQI7WQ68aPEqa4aWOFgEOF4JIweWQnzpPAJeZrYGrZIjeGmBZNI1rbps1M797J4eHhyCwqGReP3+J7E8eQ5mt+uHDa0G4qAUzIe6jMdR9lAkXAl4sZCnJYxDRrB9Fydl5hyBB7qMw7YOIzCtUWcsHjwB/TonomrZ8ggPClHrG6vx9d3i0q77Fo4KXbREuArGixL9YaeCCL1Hwlfd+gWQ0LsmFq1tgIVr5WOU1Uer2KOMeSYHzayihai/vDAjcZDrJbSGcODWVZWxeNjz2Nelr7EOugBHwcv1+1LFeD8hcrfpuryqRt82XpkBL8mzri2HfTnKYHO24lgaVhebv+qG3w8chu1VZy1YGTtzJM/gXIMnly3DqsffwYqbK2CXAN2BHOUkr2WP8rTgKw2LFxvXa9ryl0YoW7batMelPT5G8vw4hEXkQZ0GudG9Xw0sWcOJtcsIgPkYOtT4wYm2TfMff2kkfck5knZmLRHwkg+mPY05jVpFHG7KD9R4WZe8iuDVhE02yuFw47o4NrWnEOvvGm/+3Tn8dnQXlk4YjIldW2J8x28wt9d3WDe8K5b0bYVF/X7EiiHtsHZ4RwGx9tgo2jqsPbYPp9ph+7CfRW2wfejPAl+dBMK6ClAlYP+ontg/sicOjO6Jg6N74MC4XgJc/QS8BuPg1F+wf/oQHF8wChuH/IzBHzyFcR/+F63ql0PDUpHocGvFfxN4iTSTMplQRHQwouJuwnOvxmLc9DpYto5DTTDjsAnBe93/g85YBK+FLvDKSoVlRiJ4HRHwai/gVZLgFWXAi/X9prrRlclnUloVIoVT+QKheCt3QSTnKY8dNwhwpQw14SdTcCAsvcb3zMCseJyC1zWl0T+uLm77pA1u4mj0AlrZtaoxq7Xxoix4CRSqCF6TUKZLNwz/6T/YL19spxrG46ToSCMBHT4fn+f1T8qAl+3VaAZQteA1a4BAzTGCV1ERew46sJOlwIsqJSrjgBetdJWRPLw8qlQMQkRIuMBHjKRhD3hxKBhOOh0nUKLWMNnHdlbsNRUUGoJ69W5Fn9798Nht9+GJsnXQ5O7nkfT615j1TWfsbDVU5wFkg3pabGj12t9mBNa06I0RH3yH1o+/jdfq3I9KRcug4edf44eW3yGmkBRgrPLUtqu2OtCRz3umumzwEsm9mvuVZVQYoiJuRoNb8yOxl+ntyN6HC3ReRy75scoP1Ev7SCV4LVXwotWrKlaOfAX7u/aTuPEGr0tu/O6jk5dgKUtXXr0aMz9J9g7RupvKY3WNR3Go1zCcO3ISfwo6/XHeNPhO5TIgMVZD/sGG9ud+w9nNm7Dlyx+wPLYBNt5YEduv8x7Kx1tpgJfIWLz8pI90JeexpoMf67KMiMiH+reFoEe/qljkDLLK2iS1dOnk2o4FTJasNvSXRtKXgNdqgldFBa/9ki8db1QFZv5aY1AwNTllcOwbKWdaPYAza6dLfP7pxJw/dw4Htq3G9IHdMKZdI4z++QssHvgz5id9h/k9vsWSfq2wYvDPAl4dRG2xQbR5WFtsG+rRFoGnrUPaY8fwTthDS9aIbtg5rDN2/dIJuwfLtl86Y8/wBOwVCNuXPEDAayiOLZyAMysmYUFiU7R7qgG6PFIfTSsXQYtyceh6R5V/I3iZdbbRiOQM/bG58NobhTB51h1YtraOPHiOtitSs3lVhS62OTANAv097PTlAa9iOMgqPTaIdhVYWVks2A+3qIN2j5ZMAa8IeYn49cM2XpGXCF5hrKKRgqtCUBTez10IU28ugx03lldQ4lAT2jBepBasax3LV0Y9clzicewxacGrwcdtcGOSGTA1uwBXDgWvrDaAKsGLli8HvGjxkrDGd0nA2FaP4aCAl6YdAa+jWTAN2apGX/Dq83IJTO5VBDhSFucOFMEFN2xlSfBiz8sSOH/IgNfk4RVQtWIwwkOc+Ukl/XosXiyMOBYfP0ZM+maPRw5eGhQRhtp16gp49cXd/4+9swCM6tj+f7G2aNx244S4Q3CvvrobLfXSFi3QluJJcI27Gw5xD+7B3UNCXJBAadHv/5y5u8kmLJTyoNDf//Het/futb25e+fMZ86cOTP4JTzfxR1jBryD4C/GI58aAic941G1MEXk+GLoqlucjuLZy0Tc0bLvpmH2i5/jI+f+6GxmifETfsOcWXNgackBy/ydpk2hS6HmZU2ydwxfavb9DUl/L/+NejCT68PYQAMD+ukgJJrndhyIHYcJtLhxytDV0Ej9+x4LJXiJhK0HPLA/9RtUBCXigm9jd+yj1n/1PXcBr2ICr7tOGUT7TrW0w8nBQ3B1006q6KWuwps3rxE4EXj9FWWp+cesxhknOChcXK/+EqqDl+Bo5xdxmr5LBNHf5V4ezON1N3EZ0RcNFE5aamymR40STQwYpIvwOPZ89UfhQQYvrmsVHi+GL14+wPsjgZcrgZcbdjN4TXUhm0l2U8zsweDlpgijcUTtJGeUR32D67XH6BlJudHU/rt1DWf2b0VujA8yA72QH+qNLTFzsT54GrZHz0JhwjzsTlyA/csJvlYtwvGVi3Bq5WLh7SpODkBJSqCI2zqbHIaS1HACLwIsXl9N4LWKoGtlIMpXBqM8OZzAKwrlmQmo25CM+t15uLQnGzkLx+G3AbaY0t0K090tsaiXA2Jef9LzeKl9GUhkiERwLE+lITOBhZkOvhtui9xNL9DL0IdI3IXAywlilnUhF/pRGbz+/sug6vGqVHQ1qqu4nkSxB6MBvGQPB7zYiHPlpW8hxcZ01zLCKA0zkWS1qC0VhlYOIt8Me6wYvEpUUk0Ib9Z9SHkctzKTTPpi8Oi5aBvNoFWAFrRsQaAjebyeJPBiZdI9paNFLC0ZDAnGegQEoGDem6jxdhdgwzAsXOZPmCTwagyuvyiC67siaqgNVvhb4FaNM25VdpFiqCpYDDoc0K7odnzsaryP25U2DR6vtasIvLrqwsjAgN5djvFSeLrY60vrHPMoAu4VgMOZ7Q319WFiYIS3BryIbWn5SPWLwZZZUTjrtxrlgamo9UuVuhepshYVPa1zxV3jLyVSrfNJQ92CZBydm4SVkxZh06oshM5dDBezLjDU1oVMRt9vbkoVInuyGr1fjeWMy6VSjWXvgUVlVsxWYWogAaec/majTlSBcqqJXiLVxPZDXSXo4hGPwluhtJdKqbePjXIT8V2799I6j2o82A0HGLyCE+n5PGTPFEl0Kap4zpS/RcNv8iBS7WoUMV6f3hd4lZHNK+n+IS4mrwWucVIuqvBpefMWj6m7E7z+CsUYvK6zFJ9vnatB3YwIlMkGo/QpW/reu9wLb3+o4MXihgm9o1Tfmljo0rX06f3VRb9BWghL6IqdhwcSfHVH4V6O+2L44pCfrg/YXd0IXnui7FFB9ohjTqVE01Jy54tTGMQcUTe5G6pS5uLWn9X8hKQHpfgnjWiUtt24egl716VhTYAXgZcnNkbPRV7QNKwPnY5tMTMFeO1JXIj9Sxbi0LL5OEI6QeB1msDrLIFXcWoQitNDUZYZg7K0SJQTfJWx12t1CMFWCCqSg1G5hsFL8nhVZS1B3foUAq98lK5fjvmfDcb4Hubw6mWD+X0dEfxST6R8/d6/FbwkjxeDl4mJBYzlpjC31MQPo22Rv+lV7DnEE2tzji9l8B8bjv8evP5tXY0XuavxIXu87pCc53bUw49aJmJ6oZPtpBn2OdVEOcHXg6SaaBgl2cYRS416YPC3U/Esx3jFcfcdB9dnP4Hgxd6udLqnNFK2CK5/OiIVz/kuwNbZrxLY8G8ixSkog+l52Tyw/nGJB39cmOZE4OVG4MXpJBxQTsYt+CMrRHh3xvXqXrhdRXDD6RrKHRWQw+DFUgWgxyQxqpHhi8RTBwnw8sA6BXgZGHLLnRoN9N6zh0s1xktaSvkCzaiyes7OHZPf+gLp3oGo236UDOkBlIcSXAUQbLH8qXJnUWXNUsYViSSpJF6/yl4eOrYuYT2u7yvB4WU5CBr6Ez7qMRhORhYiWSrPQ8fdiGzHmoIXV5JK8X0+hHLaTAxiPPFwv8GGCIrvie2HCb4Oc6oJd2wl8NrW0FhVSr19lCTZ10Ja7haVp4uI8dqf8q0EXg+7S1Chev/shu5G/h043k75uzQ/9r50RzqJ++hqZFtFjcvTrV1xwOp1lM6JxvUzZQRe1wmeeL7AppjFnxgJ7gVfvJ99ZTeuX0P91oM49dU0HNXqg6qnHFHZmueA/CfBSxLDlxkPBGFvLb2zhkY66D1Im+CrBwqPcKoJRZC9qG8lD5j6d+Ve4ndH2dXI4MU2iaGLG63uuETQdWlyD1yY4oRq78GoL0wmwPqdnpbI1NXwTyRRVcwQcL7qHDW+opEeMgObYhcI8MoJnIq1oVOxNXYGdibMJfCaj4OJC3AwaS4OLZmHo8sWitisU6v9CcD8cSY1GCUZkSghuDq3KkionOCrklSxJojAi2O/QlGeEYuq3OWoXZ9K95aHrRGzMPEFB0zqY4W5/R3g94I7Eof8Bxum/PgvBS+SZKhMRBJE9rwYygxgYdUR3490RO4GTjXRh0icjIHIcs/dj0r4UjEk3Dq748dvqqbgxRWT+orrSZQqeNmqerwUMV4P2tXIHgKOi+G4EX1zIxga68GNWvLDNU2QpmOHY+2loHruXpQAitNMNEs1wd2OrAaj0agGSKNzl+m4YdDHY9E2LJnAi4PWc9AqKhut2PPF8HUHAD0mCehKIfEggLV0j2uhEboS7/jNwu5Zr4oRprWeLiJQlOHrSXuPmgbXczoJMvLUwvR9yxLzRnXB1XODcLtaMWpQCVvliizxT4KU4FXJovUqkgK8PLrpQt+IJ5Lm7hLucmP44rQq0vtsSvZDrm8IJ9MuGPXyB8iZ5IeqwDRUhmfhfOYu/L6nCBX0rl3wZY8IJ1eVPFyq4sq+lsErkD1f0ufqgHRcytqDy3vOojJpHS4EpuPgnFj4fjYazxPcmRF8cTyZqMzIljWWMyV0/XeV5b3FiVbp7zbSR7+BOgiN4W7H50SqiS08pJ/jdJrby7tKsq07FeC1jcHroAd2rfwSlcFJBDSPBrwu+NDv4MPrUldmc6k75566I7j+rzPXc6PyZFtnFJN9K6HG5v5O3XF4pCeulpwTsVrsvRKUpSAtCbwUfjDe2XBA4z8GLz63bv0O7H7uSxx41hXFLR1QRd9V9jRD4J33IekRghfVt2amZrRkmcBY3gUGRgboO0gH4QndCb76iDxfHPO1U3i8+J1Q967cXeIcFfCqmuZIsMVxp5x42hX1U10EeJ2f5I5Kvw/xR9kuelaMqNfEM5WAlp8prXFOtJs3cfrwPmTHByI/Zj62xC/Chsg5yA/xxNqwadgc7Y3tcbOwK2429sbNwf6E2QK8Di9dgCMMX8sX4+QqfxSlheJsWgTOrgpG0TI/nF3uj3Mrg1C2moCLVEHgVZoSKqYQKi9YjovbslGzPgUxwz+G9wA7LHzRFX4vd0P42/2wZvj7KFw04d8LXkpxcjhlok9DuR7MOnfA96Oskbd1ML0MvQi8mL5d6GVwFkvJiCiWDF5itKN6t6gYak3n71rvhn0+dqjw4sze3B0jdcvwCIsm6Ryaff4ndZ7vp5kuTnVGnXd/+L/DHq9OMOBh5VwIFeD1IMH1LFFZCa+jXFzP0JSDdg3hoquvSDXhiFNtXcgIcNI/R4Kvu6eaYCPS3JCogtdKDScMfPMrtA9YKXmSogm6orLQSgTaqwGgxyKGrVQSdzHS59gctI7Oh37wMnznNxVHZ71Av5EEXTUEYOw1fdI8p83Bq55UNc0DC97ojFHvm6DiUF+g2hG3S3nkoDWJYEdAGMdUSZNUK6UWjB65FDDI3y88XqrgpQM9BXiZKBseZC9kVJlwvKKxgSGet+mKoK9/xTHfFbgQlosrovswHdUE+Jd3ncbFvP2oDEjDeYIv5eTZXFlzoLgQrfNIxxrFNEM8dVBVwjr8sa8ENXn7UBWQgauL0nE1KBtlYRlIneKDzwa9is4G1HA04u5OU9GgEZPUCyh8sLJ53zLTo/JLogaU3EgDAwboQEysfXAgtlKDdct+gieuCNn7xUuRtZztpLoKlbdJU7ix14tT+2w/0B2bEj9BeWC8lPBUCTcPQVIerwwUzV6KsvmrpBQeIl2F1P2r7pz7UgN4SR6v4wRex/4CvHj7WbJTpWTLOHv90aessXvAEFw9eUrglAiuF3Al/eM1KWfXLbEUHjHOOaFyjMj7RapdmoU9ev3o2o4494wtzj1th/I2HEer/l4k8LJ7JOClFM+TKEZBmlhCbmxK8KWPvgP1Cb66YvfRfiLzvJjOTzg1lMCujBtUvivqpNhH8LapsBv2RTqgegrZoSlcjxFwEYRdnWKNywRi5VN6oHzJz7h26Qw9pxvEWNebpO1Qrl2qrsDWzFVYvzQEW5cFYCPB19rwWVgX7o1NUTOwNWYmdsTPxO742dhD8LUvfhaOEHgxdB1bvggnVvjg9OoAFKeFibkYz6wMxKklvjhDKkoiAFvijxICsdJVAShNDUFpZjTK1q7ElcICbA2ajflv9IXvS+4Ieb0not4biKVfvYaciV/hQOj0fz94qYqNFU91YNGlPb4b0wU5W14UJL5jvwNBlyP9sKrgxdMe0I99jzmnGLx2kBHau5ZaMn6uqJzRE1c8u+KylzvqSRe9nxyd93JrogukS57uqJn9AvzedYG9rCP0uXuBnpG5MRfCBwcvdZJSTRjBTdcAwzXNkMnTC7Wl1hmnmmB3PYFXKS2FgVBAF3vF2GAxZKkaEFXwWq3pgL793kCneUloGbNWAV4ZBF6ZtM4B7azmIPRPi8ErDU9FraVlNp5KWEP3mgXDwCRMnvcjir17CagRXYsEOU86eHHwar2nI6qnd8f8Nzvjzf6dsKugG9UEXYFS9noR1JTzkkCMYOcWwY6qHg98cTcjQeFdPF5K8OJuRnNurFEFIqfGA+ftet9jIDJ+XoBqrniDs1DHyT4JsHhaGwas6lVbcW1/KWpy9qIsUJqT8YICtpTdjGLpn4VLPhm4sjgD1VH5+L3wDK5sP4WyiFwRhM9pFDiRKE9NVBOZi12LEjHh9c/gJJeC7mV8TwK8GqWurD0ccdln75/kvTbmPF+caoLga+uBAVJuRBLn+toqgIskEmeqa6RyxcmpBdxEl9NOjrHd3x2ZkW/ipE8Y/c13egj/GwnwCszAtsnBODArDhfoNxOeSHq26o6/bz2Ax4vFYFTGYRXU0Dz8DNm5kbNx++plXGevi1rwkrLXX2P4Yu8MR9IzOSj+MTYweP2x7ziO0T0Us5182oZsqC3dB3c1qr+PR+nxaioGL+5xYqeHqeh27DtQA5GJ3VB4uA92HeS6VXonpHdD+c4ot6kTD4iTeqe2be+G/VHUSPXshivTu+GCN8ud6l5nVE5zx/EFb6Bu51LcunFeJJ29JZ6j9Nykp3gbt69fxcnt67ExKQR7UiOxIW4h8kJnID/MGxuiZmFrzGxsj52BHXEzsCdxDvYnzsVBWh5bOl9Mcn182SKcXMnpJAJwZlUgigi6ThNknUryQVGiD84m+RJ4+SnAKxBlnOMrh97FTek4sTwSIV++hcVv9EL4270R+V4/LP38P8gZPxSFC8fjVMLc/0PgRQbE2JhfCJl4EUzMO+CbkTbI3SZ5vqQfnd3nKt6uJsbjTm2j47YedsSOjS7Im9cVW37ph70/98XuX+jlIu18grTjl95NtJNUSNs3T34FE97sii4yLRgYS9MFPQrwYkndNoYEX7pieqHsTo5/mWpCeL4U60rvl1JldN5qDXv0se4FnUmBaB1XgJax2WgdxXMhcsJSRbZ4tTD0T4ruQUwZxBN303pcmhh5abYgFD6TPkTF9MYJsZV6MsGL3frdcJ6g6zKD17TuWPh2F3jYtMbSEDegpi+BFkMXe7x4BKGDgKwnC7ykdQ6wV4JXt2460FV6vLiy4HeVYKOzvgxf9XoZmz0JDkJycIUq3/NU8XI+LhbPL1jvyyBGlXHabvx5pAIX1x1BNTUA6niORqrsz/uw6Hha1hGQnQ/KxoUlm8WE2r/vPIOq6AJU+6SJbjGe01HM/8hxYKS6sGwcDliJGR8Og4eJFUwNeOi+CZVRlqJcKYL+m5e1hyVpxCOJyq2JrAMGDdQm+CJ7eWAwth/k3gBqlIoRj27UeFV8vsNWShUqe7x2EHjx4KbCAz0Q5zcQm73n0t+a/lC9XhJ4ZSJ5xEzkT/JHbQiBF0HXJf6d6HvEFEVqzvtLCfBSjmpsnCS7mOxW88ahqrjxyGEVPFfjQZOBuLgyswGeGv4RfClzegmPF4HXTeW8jYp9qv/4062rV3B2wgIc4dxd1AgVdrQV9ySoSdkj9E+Bl1IMXhynyFP66aL/YE2CL/r9D/HcjgrYEvUsvx+N74l6SV2NPMH65h3uyA7tjvXj+2P7OHqHfhmIdb8MQPaYvljv9TpK1wXh9uWz9Iyu4wY9N85O3xS8bqL23BlsXZ2A7cvCSAHIDZuJnBBP5Id6EXjNwJaYWdgeNxO7Emdj/7L5OLxiAY6vWIhTq3xwcoUPwdNiHF/ug1PL/XBy6WKcWbIQZ5Lm40zifAKvBaSFBF+LULzMByUr/VGSEozq/ARU5SQh5bcfsOitvgj7oD9iPhyIJZ++gKyRH2DnzFE4HT0TValB/8fAi6RcGhrpw9SiE74bZY3sTc/Ry9CTWmTc3UggxT+0sovxHiMehcfrSE/kFfTDDx/I8FyX9viPvZbQy6SXbDXxsq0G/mPz5OkVljWt22nCw0obpnJ9auFTQTThYfX/XVfj3SQ8juYkU33R7TimgykKOjgQfDmL1BAi1QQZKTYSwqtFxkQZC8ag1eDpIvEx5U87I7WjPQYYOUD7m9/wdEwmWsbn4OmoAtHd+FR0mgQ9amHonxTdg+hmZM8Xj2zMRauYAnQePw3hPw5ENeeh4dguAht10PMkSNXjJYGXE2qm9cDi92xhZdgGE0fY4dKZvgRfBFYinxcvFakbVKDrsYKXCPonIOR7UPF4uXsQeMn0IOK6zMg28FLfAB/1eg5bvMJwKSxHVNbskRIJUUkcpM0TYF+mipizoXP8Vu2Krbi6qwRX95eiLv8AyldvRWXiBtQlbkItwVZN8k7UbzqBPw6Wo27DYZRG56GSPTGLM3B5MV2T52kk+Kqn77pK31VPQFYbnInTAasx771hcJFZwMyQu+8JvDiGVdizRwteIr8X2wQTXZjJDei5aKB/P22EcqqJw4PuM9WEArxoyeDFHq8dB3vAd44Hon/4EbV+yQKW1MLOA4ivdYkAN/LT8Yj8bjKqQ+j50u8jgZc0fZO68/5SdwGvv/J4sQdfAi87HO/xDq5s24nrF+twveYCrp+/hNt/XhPgxYClBDLhCbtBwEXEoJzPkY+5efkqbpyvx40L9bh5vgbng5NwQqcPSltyqEZXlLd0p++7Wy6vfxK8uO4wpAaMOUyMrSE3NoHMWBuDX9BF/Ioe2H2kt/S+EHhxInPpHVFKCVuqkupbMePBvn4YP84Sfc07ob+pHvqY68JN3gGvuJtjTeRsXPu9lB7WdVyj58UjP2/fviHgS/l0//j9PPZvzsP21bHYszoCa6PnIDvYEwWh3lgb7o2NDd2Ms7F32TwcXLkQh0knV/vgbHIgzqWGojQjDEWrA3FymR9OJC0kYPLGiahpOC40HSeip+N03AwCsbkEZQvonECUZ0di3bxxCB/6MqI/eQ4Jnz2PZV+9gvyxQ1Do+QMOLByPkoQ5KCe4Y75RcM6/HLyUEoaK4Ys9X/rC8/XtKCvkbhkoJVk9YEcGwh47GtzmSvBiqb4c9MLQMXuI3rPzBuLdN8gg6nekF8ygQcYszqL/BMpUIXOqcMzJsPJzERmsSWJE08Ma1agibj3zUs+CR0wZopumPkZqmImJtYueZe+WI6qfUszvSIaCA++V3i0ldDUHr0wNJ7ykawmNF99Gp4AktInPRZvIdWhNlVrDND1qYeiflBR3xmkkWpFaxOSgTcQamL3/MSI+d0ONJ8MMZ1+WpOxyVAdAj0sCvERcIENiI3j5vG8PC70OeLGfHvZs7AFcdCGw6kzQZSW8SgxZEoQ1Sj0YPWoxeEkxZwxetxi8LnigYDWBV3ctAi8dejf5faf338AAr7r0QNZUX9RFZBNgZRAQccVLFTbHC5FEtyFJOf/iJRJ7vsqj8lCduQf1O8/g6oEyXNl3Dlf2EIzR8vf9Zbiw5QQqVm5BSVgWyoM5kz2d70NgQPAmYE5x7cvi2lzhp6M+MBNnFi7HL68Ogb2eKUxlnG+MYevhlk+1YvDiZ0KVqIjblJPtNNJAv4HaCI7vjW1HGb66iVGKOw5yQ1WdreSp2aRRjeyx2HHQmY7vjtlezhj36ss47btMePjUws4DiMHrckgOfN8fgV9fHoKzvqtF7BzH3vGsAvwbqjvvL/WAXY3cmBS2i44rMX8OZz4ejaIvfiZNwNGvJqCSJ82+elXAFkMWYZjwzAj2IlZgeGDwunG2HMXTg3Dk019w8stJOEvnl734Lc516kHAxffgSkuepu0+wYunDOJ3qAG8Hub7xNfia5pRXWtOMiabzxBmhBdf00f8mp703vBoR+52ZjGAsVdLncdUkujWPuyCjXt74LtRlvQe6kCuL4Outg6cnB0RExWOa39eoSfFzCpBFz9PabACP1GCr5tXUXZiDzanRGNXchg2Jywg6JqGvFBPrI+cgY3Rs7ApZoYIqt+dNJfAaz4OrliAIwxea/wJvEIJoqJQxpnoM2NRkRqJ4pWBKEqaI2DrSNhEHA2fhJNRU3AicjLORHuiOGYWiuPnYpfPL1j+41tI/PplrBz2OlJGvI2CiZ+jcM4o7Jo3BscCJ+JcgjcOB//6fxG8FBLpJuhlMOaA+3b4bqQVCja/gt2H6GXY70hQJcGV0nA0lXKfO3Yf7o6MtX3wxjtyGBhqQkbXVoqzXLOBfNzibom7SeQJosLBw9bN6Z45noOfj5S/6CEbdhF4SeJnQ+LphVz09DBc0xiZBF8n27ugkoxUDcEXtxI51YQ06rERupqDV4amE17VNUYHe2do/zoT7Ql0WkUXkKREqk9xRvs7QOifFAEXQVfryCy0jMkmIMzCM9EZaD9zEUx6e1Cr3BG1Xk3BSxXA1EHQ45BIJ8FTcUx1k8CL1hm8fAm8rOSasDTrgJAFjrheRfBVbYNbldYk7tLjLkd1IPRPqyl43RTg1Q35q13R1UMLOjIt6X0n6OpvaY8lY7xQEUZgFJQuwEtU1gpdUllnSJI8VFm4QuJuwsqAdJQF0bkxa3EhcRPOs+I3oCosB5V0rVoCAJ5IW8zjSBKwRRU7n3/Rn71e2Q3XFhDB8BWchV3z4/FVn1dhqcuNGAYvrtgedoV5HyIbYWSoh76DDQm+uAIdiB1HPLBN5PjiEY+qjVVJO0m7GLx49PghqmgP9oSnlyNedLNF7jQ/XArmORnVwM4DqJ6e2ZXQXCz6cCReteuBjdNCcDU4B7X07OuCpOeq7ry/Vqo0BRGnk5i/lMBr6H17vKT9BF7UqDzJCVWfssOJp2xR2MIGuwd/hj9LSiU04C5GxoQrV4E/ONpLAjFeXliVh/3ywdj7lDX2t3bAsRb2ONnCjr7fQTRa+bvKW3JXY7Pvb5ASvAhSVDxe3BPBA0rU/tYPRQzuVMfILcn2m8NIpo/nX5UhblU/7D7G9a3UTS2lm2AAa6xfm8oNhRwftqcrfhxDQGesA0M9Q3Tv3h2JiYm4fl1KG8HP7wbHz9GSnxuLny3vuVxTit35q7E7PRqFqwOwLtob6yK8BHBtjZ+DLXGzsSVWCqrfs2Qe9i6dhwNLF+D4ah+cSg7C6TXhKCFoK02PQ1V2AioZvjKiSaEoXROA4mULcILOPxo1HYdCJ+FI0EScDJmKwtmjkDX2Q6SMfAdpo99F1viPsG7yFyicOwp7Fo/D4cBJKI6egYP+Y3AkcOz/QfBSij08iiHa/CKYWbbHj6OdsH7bqyg81EP8yFKWe6m11mhEGmPAOBfJnkPdkVnQB2++zd2Xmk2gxpi7A54A8X2oBuQ2lTRc3YyehQXBF4vX5eZ8nprn9l9IjMgiWZDh5hGP+uz5MjWAu64eRmibilQTx9s7iu5FbiVK+bqcReyCKng1GBICrzRNB7xG8KZHhbvT259CIzAFT8VzV14O2kTmo2VkLoGPOiB6VFL1sPE6p7hg8OIRlxJ8dQpdhY6ffYnO1jLEDHEQE7w293ipg5/HqaZdjU4EXjwXWk/4vO8AK1Ntevd1MeRNQ5zZ2R2odcHtCp4TkUBH2b0nYqxY6qDon1AjeLEX7ibBIS5KHi8PD01oGWvRO2QIa7kpZr7/HcqD01BHFXUNj1QMuBO8GLZEtyB3NSpF4HRZTOqciUs8GfNiTpYqxXbVLU7FpUUEBKR6rrzpeL6G6Pbi69LyCp17yS+H1lm0Ttt4gufLAr4ycIFgIm2iLwZ0caXWvhQOIMDL5J8EL6pEzchemphKqSYGaIFjvnYcHoxth7oqUk2wjWzaYGUbuotUKDxetH6gB6bMcYKNjT5mfvgdwS0DkwREPPJQDEzgwQYCeP6e6glsf6dntfDT0bAzNIff0LGoDcoU3bbsueS4PHXn/bXSJPBqSKB6f3M18iAgEasq5IiqFg6oJPAqf4og6ClHbDN7AbX52yQ4IHb4ffteHB7ljSKvKNwqqhbbb9y4itKpvjjKXrPW9ih5lmxhG0cUtbbDuVZ2KGvjIL7r7t4u1j/Z1agqCbw4z5eZGb23JmYwlOvghVfkSFjVF4WH+9L7ISVVFRnu7wpeXVG4vxu27e2GH8ZyfdsB3bv1wOrVqxti4HgpYuQEdEngJe0h7Lp+FWcOFGJrehIKUyOxeckibCTQ2hw3B1vj5mFH4nxsJ/jakTAHuwm69izh6YIW4PDyxTixxp/AKxink8NQnBaD8uxEVOYtQXlOIsqy41CRG4+avETUZMegOjMKxav8cYCAbtuicdhB0LV+ylcomDgU+UKfYf3Ur7BzznAc8B2Po8GTcYqO3e8zHjvnfouyhP9joxqbS+r6IvgiGDCQ6cCiSweM/sUea3c+j12cd+RgNwm89rLx4JeBxUaFR2XQS7LHA3sP9UTO2r744G1qOei1g5wnmubMzzzvGXfZKbw7j1McKCw35nti0f1xEL2QAUyNyYgK+DKHOQGYpQAvcwIvk4cOXkpx3AgveZQWe9ZM6Z5cqeUyXMsY6drOOPUst9rYkDii+GkXnH3aVQIwMh4spRFj8ErVdMLrevR3GGlD06U7Ok1YjGfi09GKUzZEFKBllOT5Us7hyNP0CDWBpYchgizRtcmxZexp4+/gdVYmWhH8tYzKxrOxWWjvtRgdqZXmaNIBsZ85Enh5CPASXYz/CvByJvByIfDqBV8GLzMCL7kcNhbtEbHIFtdKCb6qHHC7jJOpOhOEMXgR6BDwiAB3hiBlXi21kPQopB688nnKoG5a0JJpUQPMAO92H4Q9c+NwOSgH9QRO5wl4RGqIZmIw4K5AabQidxNyygKFRHwWwRoteb7GGk6UyvFFtO3KIjqezuFuReW1lJNCs+frAsEXS5lUVPk9DGuXaX95UAbmfjyCAJHjvKjskI1hT3XzMvboxJCnS/ZCyvQvN5RivsJj+2D7oUHYetAdW8hmNk81wYHRhQReIpUAg9fBnpg2zxVyK0284toDe71j8HtQngS0/HfzMySJ50Sf/47YS/hHSC4WfTYGRgYyvNttEA7Micf5EGnScgF0LDXn3lN3dDXe31yNDEScLJptFo/i5tk7ygmWKlraE3w54mBbD5ROC8LtS5dQmZSCw70+wB4CpH3te6Pow99wbccBXDl1DIfe/BonnuqCc0/binxd5wi2StrY03ewFF41ArPm39+oxwVeJHZ0kL3nuR1NOLejXB/6hrp44T+GSFjdU4x23LGvB70jnOGe3xf2frHYAcJiKOM5ILtjC9W9X4/Qw4CBXZGWmtYEulgiVk4hJXTxP04fsasgE4WZidi03B8bEuZia+I8bImfi+0EXbuSFmL30kXYs2wh9i/3IS3CAdLRlb44uSaQoCtEAq90Aq28pSjPS8K5nHiU5sWjvCAJ1etWoG7TGlzZkUZQFo99UTMIvMZi28zh2Or9AzZ7DcMmz29p+R1B10gFdE1ESewsnAiZip2zR9LnsTgXP/X/Nng1l5FMD51tOmLUBIKvwhfpZeBJPrm1pkrdCq8Xx4Dt7UEtvX5IXzcIQ9+TwVneBo5munA01YejuRaczPVI+o9f1EJtFN0T3aOTmQ7t04Y7Vf5OploEXQRc1Ipl8DI1sSDwkvIGqXtOD1eSq5u7L1x1ZGJi7UwNV5wh+OIWHaeaKG5D4EVLVfBir5gEXq54TdcElkZ6MDS2RMf/fAAtnzC0icsU8yGKeRtV9EjBS4ykZNDi6YCkKYHENgFkuWgVnwONwCS0e3co9OVm6GamgZgvnVCtAC9OoqoOep4EqQOvagIv9nh1ofdHRoabu9r/M1gbhzjW64I9bpbZ4lapE26LEY4MXrQU8MPgZS0t1ULSo1BT8LqhAl4eXTWhq68JZxNzxH4/FXU8Co4q2PrFDEuSB0ZtRUzifc2lbr/qtrvpXsdeEACYgd8JKHbNisZb3ftTi19PdNuL8AC1ZetRiT0YBHzUYDPjJKsEX5xqIiKuD7YdGAieDognwt5GleU2ESdLlSbBlwReLiLOa+fBHvCe6wrzLtqwkMkx/6ORqAnNFd4/AUf0NzMg/Z3np5QSvHw/+wkyAlRruQUCh45DdXAWaoKyUEv7GY5Vz7mv73lA8BJie0VLqctRKWpc0rlFLcm2df0QRSOnYYfVABx/yhrnWtqK9BOnWrriRK8hODNsEvZ1HoCzLRRpIwiwuFuxnEFLXJtBrPn1m6sZeHGMF4E7219OGixBtbrf+2GKvoO/k95bmZEZ/T5aePE1PcQt74ddh5+jd6Q3gZey25EBjMRLZTfkIRes29kD83xeRnb2GgVSEXRxNnoFeKlK+e/6n7+j6NBeFOYmY8eaMGxd5oPtyxZh29IF2E4qJODatWQh9hJwsfYxeK3wwcEVi3F0lT9OrwlGUUoYzqZG4lx6PMqykgR8leUkoDQ3FmX5CShfvxy1O6gBtSsbp9MisCfcE3v8f8aueSOwfdb32Drje4Kw71E4dwQO+v2M4yGTcTrSkzQdh/wm4NDin3FgIQfZf///AXhxa5HjJTjVBH02knGerw4YNdEa6woHo/BQL5UfXvEy8FIQuTt2s3t9gwfip9kj+mt7JHzlgsSv3JH4jROSvnFD0te0/kSqK91fVyR+3xvDn7eGrTHBFxlwS4IvMxNLGJubPTKPlzqJbk+ZDK7ahvhRwxK5nVybpJpQZrZnSS07AjDal67hjNd1CRhl9PvJzNCpiy06ffkNNMOXEHxxvBdPISR1Nz5a8FJIXJ+XCg+YUBZaJxSgXVwKtEZMgm4XD5jrmcLNRAuxQ+2lrkb2dKmAzhOZToKWIp3EdKXHS+pqZPDiljN7VM1kGpgwyhSVRV0F3Nwqc5TAi0FLwJY6KPon1AhevK6M8SpY5YYeXbVgpKOJz/q8gOMLl+JKQDZV+lQ5U2V7rwpZdf+9jnsYYvDiBKA8Mq82JBOLvxiNzvTOG1IlZsb2q1l5etTi3gIGL/a2iVQTRu0waIA2ImL7YsfB50geBF3dhKTQDO49cJeCqUVKCQm8OtvoQV9XB4MduiPDKwS1YQRfPv9dvi0Gr6sEcQxe5kYmkOsa4jXnXtjiHYHa8DzU8XEq4MWgx55J1nnFNvXirkbuas5D/fzlOK4CXnedq/GeskfJMzZ0rh0qWrvhzDNdUfQU2zgH+myHSvaKPUVg9pQrTj/bHcXPuBNo2ZP9sxXAJcBLxHRJXq57QxfvZ/BSJFDVbAyuf/QxXs3F0wtZil4W/iwz7oQXXjZEwor+2HvkRXo/lODF9Syt7+su6trt+x2xeU9X7D00HFXVm3Dr5p8EV0RV/J9bBFosFehqBK+bqK04i4Pb87Ejeyk2L/fDtmWLBXTtWLYQhQRXuwjCdi1diD20fS9B2YHl/jiw0h8HV/nhyMoAnFpN4JUcjrMpBF5pcTiXkYjy7CUEX0koz40TXq+ydctwvjAHl3fn4djyQOz0/Q27FozC1llfY/OML7Bt9rfYMfcHFM4fif2+43A46DehXQvHYNusEdgy9Rts/Olt7Jryyf8nHi82XAxgZEh49AX3P3e2fwZjJtqiYOcLUrcjteDEqBxB4D2kl4KMyG5qve3d4Iy9Qa4om9lVVFDnOWGpNy+p0hLJSx+GVBOgqtt/v+pKosrTywMXvLujav4L8PvQHi5kOM3lRrAg8DIl8DIx40l6mz2nRygGLwP6Pq5I3HWNMba9OQo6OKK4LRkXTgrIrUqCLTYuytGOFQRjmRqOBF4mVAkxMBpD11QX7d3doDFuCjrEZKBNLE/Pk0/g9ag9XnRN+p6nYjhXVxZaxmVIk2HHZeGphGy0TciF1uRF0HAfCFN9C8iptedorof4z2wIvKTgelWPF0POkwRfd8Z4SR4vDq63NtOgcsMjlqxgZGQAB7v2iAhwxB8VfYAqBi8CH+5arLQidZHgpwGCmgPSo5IqeNkpRjUqwMtVA1b6BggZ9ivBTTr+8MkS3VyiMg5QD1TNgUup5sfdr+7vXO76TMeVkBzs9A7Hy+69oGNoQOVHdTqhf0Yco8lecnMx2lEXpvS7G+tpoF9fKc/XtkPs+WKPF6cBkEaqcdqAHQecCbo4SLoHvOa6wMpaV3Tx8ui0b179EMcC1uBqIMEXe7uUnq87nsNfiOC0nkc1fjYGVmQX5AZGsDQyxs+vDMGZgBRcDpTAWnRl0vE8h2Z1IC1J/JurvSZLeLzofhTgdV+TZN9FbL9EV+HTXVDaxhplLbkL0o32uYm5HSsIkBi8hCerNTVAW3GaCFdU0nkVrWylhmcr9nhJ4PVX0CVE96m2q5HEiYPV/c6PRGSneXohMxMLWlpCbmJAdW47vPiKARJX9cEeMbcjvy8sBjApzGfrnu44cOxb1F/aSLD1B4HWTZHnjKFLSAW4lF2N/O/6tSs4eXg7duQvx7a0KGwmuNqUOB9bl8wX0FW4ksBruQ92k/YQgDF4HVwRgIMEXAdX+QvwOrGSwGuNBF4labEEXgk4l5WI0myCrpwYlJBKC5biIkHXha3p2B02CxtmjsZmz++wdvrHyJ/6ITZ4D8Xmmd9i44zvhLbOHY4ts3/EJu9hyPvtC6R89zrWfvUSdv38b50k+0ElAIxfRHbB6qGzdUeMnuSI9YUvYM/R3th1wBGFRN0SfEker8KD3bB7ozsO+jqh2tNFVEpcQfEIMGm6HqqsqOK6OI2XPJcjL1V1t328XXWfo4pUj3sQ8XXdcIknF53dHwEf2MHemCtP7uvneC96Dgxd/yB4cQua4Uvfgr5bLkc3LQOM0DRDjpYTzrbl1p2jGO1Y3YINlqRSRXD969RysyBo5BgCmYW+SASr0fM5aE0PQYfY9Wgds4EAaD0BEXf/sSeKuwVZyhgsVamDqr+S8nqKzwRerWJI3N0YW4CnE3OgOTsUnQa+Dh32rBobwcjEBHYWukgcaodahcdLCTlK6HrywEslnYTweBF4fUDgZS6Bl6mpBWTm+tCnd2lQTz0ULOe8Xn1wi0DnepkNbpXbghOsSjFf//Q8jirgVWnXJJ1EN6eOGGzrhG0zI3DFP0sKgPfh0YdSfi5VsFLqjkr5AXW/15XgI51AME14vTiD/vS3vxCTacv/8a5GSWwrRKVtIqWa4HABuUwTfQdwqgmCryMDsP0gg5dUeXJDlSWBV3d4zXEm8NKBMYGXOYGXnUlnzP/yJ1SFZuJ3Hjno1zj10v2o4RkyeIXlYvHQnwi4TOie6L7k1KCzsEbwd7+ghq9Px/3OgfJ0ff4Ope71GzTtauRRjX/f48WAJKCLJewYT5ummDqNRz2KwUR8LGegt6d1urY4jgCrDTXuab2c94suRhUprn8viQz6SvBS8Xj9IzFeDZJAj+tZUc+w3TcheygjADdui5de00XSyl7YeagXvTtUJvc5C23Z0xuHT49E/dUCQqmrBFnMWbeEl0sJXqrQJQXX8/5ruFRdjEObMlCYHoeda0KEt2tz0gLsWL4YO1f4YOdKX+xa5YfdBFn7lvvhwAp/CbxWBeDASj8cXh6A4yuCcGpVKM4QfBWnxqAoJQZnUqJxNiMKxZkRKMmMwrm8JbhQmEXrcdjmNwXb5v+CHXPHYhsD1twfsX3+COz2oc/zRyJ36lfImvIF8qZ9jXXTvkX2+CFI/uwlrP/8Rewe8+b/b+AlLfmFYBmbGsDSuhNG/WKLDTvewp7D/cCpJgp5sk/OW8PzNB7qij0buuKwD4EBVUw80XHTWB03qkB59nSuSAnIxFIp2k4Vmdp9vL3JPu7qUUrluAeWO8FXV5yfNQD+79vD1kQbRgK4qEAo9E+CF4uNtxLAZARPznp6BF8mUqoJgq+qls6o41QTZETEiMdnnJGixaMaeZoXA/GbcR4yS7kx9GWd0WHgW9DzDETHqEw8lbCWIIg9XQRIohtQHXSxVIHqftXsGpyri5OkRq1Hx8g86M2JRMeX30MnMwsYEtDLzQ3B8wA6WGoj4TO7hlGNyvdG9XdqfI8er6R0Egz9ynQSyuB6R3Qx06bfjJ49vzMWhrROSz1NvDFIG5vT+uNGzUBcq3bADYKf2wK+1IHRo1ZT8FImUBUeL8dOGPvq+yjyV8zr55OOy4up0qfKlj0gygq9udRWzn9TfB1lhf+X1+WpikgXCMCuhudjzehZ6GFhB5mMK02pElNXrh6VOB2P6uhpUf5InGqi90ADhCb0QuGRQdhxyEPEfHEyagm83LHroAe85zrCykYLJgReVkZ0PkFkzy5OiB/thZpwTqshDUpQ+yzUqOFZBhIcReRiEYGXhdyUbAl3p/H1DTDYxhnLxs1EbVgm6jmbPYGUumuplX8qLemcwOwG8DrW2pXAS4Kp5qCjTspwCWXIhIhXbSmpilTZwpEkrTcV2b9WLsLLX0GwJwYX0flK8ewevK359qZS7/HiRNn/XFcjgxd/l1KS3eZ9pib6BMnaePElA8St6IPtR3tjy34HbN7bG0dO/4orf+wk6PqdIIsWPI3S7ZuN3i6WCnjxiEb+77XfL6Lo4A4UZiZh+2optmtTwjxsWbIA25f7CBUSXO1eE4C9yUE4tDoIh1cH4/AqWq4hEXwdXRmEk6tCGsDrzJooAq9oAq8IFKVFCPAqzYlGxdplqNmSiqMEbXvCpuFI5AwcDffCsShvHIueQeKlJw6FTsa2hT9h/awfsdZ7GIHXd8gd9ynSh/4H+UOex47hr/5/Bl5KMQCQITEzM4GMk4xatcdPE1yxYeerBFo9sIuAq/CAh1juPtwNezZ2xSEleFGF1BS8VCvS+wEvArWpLN7uLl1DXNNZSAIvPrb5tf6u3HGJwKtuVj/4vWcLG2MtggIT4TWSwIuewz8IXiLVBD13C7n0Wc+cWkHG+nDR1sVwgq90bVucaMfwJRkQCbxcCLyc8AZ7vIwN6H5NCLpM0MXIHGZyI2iaGaHTgMEwmLwAnSK564+TqnJXI3unmsGSkIrX6q5ieFMAXMM21WsQ5DF4xeWgfVQuDD2Dof3S29CxsISBuQEBly7dpzQBswRe9qhVGdWo+s4o158E1RJsNYKXA4EX5/Hi4HpHWAvw4neHK14DkZKER/caGLbHqy8YYH3mYFy/MBA3Oat9OXu8CIKUMCSk7HJULpX7lOtK8f4HFYOXMrUFXYvnbDzfHfkrXPGcmz7Ch/2K88FZwstVTar3ycRlHx6hKI2yu1McgE/i1ATNpRiReIfUHMfXqfPPIsiT1pXXb34e5/1i6LrE80DSkj1e++fE452u/WFAQCFNzfI3uxwZ1ISXXyF1x9xDooHKwNUg9n7pwtTYBEYGOug/QBvR8X2x8+BgcHLVHZxKQtHV2ABe1loQuRS5+8mEIMlQhuedPJD82wLUhHI81X8DXmPInpANp8YYAwbbFp526XnX7kibvBjnQ+k3FvCl/np3SIBXGoFXlkgncbLP5zjOGeNbSfGnSm/WvaSELmV+QgYiJTApAUyt6DsqGbhY7P1SXE9VIsie1Hx7o9R4vEQPzz/t8eLvapSyrhW9Lfzu8CCdN02RkNYPWw4PxpGisfj9z70EUtfZ0UWARdAl5gBS6WYkKT1eLIYwBrPL1eU4sCELmwiaCuLnY13cLKyNmYVNifOwmeBr65KF2MldjARY+1MIuJKDcYTBi3Q0OQRHCb5OJocRaBFksZIjBXSdTY1GUSqtpxN4ZUngVbtpJao3rhGjII8mzsSpxDk4Qzq1ZC5OLZ2Lo7He2BcyCbsDf0Wh38/YsXgcts4bjc1eP6Lg5y+Q9dXrKCDw2vb9vwm8GJaEIZE+87qZsULN9v2VOH6BDZEyz5e+kQ4srTtgzAQHbCx8CXsP9kHhXs7x5Ybthz1QuLEHDi1yQi3BkACkBjCSdHEqVaQEUudZAqaU6qoQr1OFdsd23kYVnwp4SaLPokLkpXJdKeU11IjjcxrUje7NA3Uz+8H/XRvYUktDZswVJ88HRwWCCoKQynO5f3HhUqyL566oFO6jYhC/Ey05zYQRFUq53FBMLzRc2xhZ2s44/Sy74u3JcPE8j25YreOC19njxbME0P1aGJuhi8yc/gYDGBLY6NJ1NHsMhu6YadCIWIE2CQRMsfloGZWD1lHpaBWdhhYxGQogYzBTwplS7B1TiiErn8THEGRxDBeLYKuFAC7aFp+Flgm50AxPhdFvi6A58D/QsuDnYQC5hS4Bih79jQRe5irg5XlnOoknTTVeDsLTdYHeyxovgn8vqgym98TiD5zQxVSXKjYLel84JYkclmQ82QPCudV05R3w8ou6yFrVA9cqewM1DgRABF9lirQSYm5HAiLhjaKlchLrJuDFsMTH/xcS1+Rr0boAMFon8MpZ5oJ3B9ogi36ra0H5qAvIRjlVrJd8snFlsZTWQdkN1Sjelk0AJKV+uEOcEoEBoLkEWKkex+kNsgm8JEnXVXjZVMRQJqYkCpC8XXW0vESfKwLTMXzwu5AbcLqYvwFPzcukEMd2ks2jfUo1P0d1X4NoX6O4AtcV8M0gJacKdADBVyh3Ox4aTADmQeDlhML9nMerJ4GXPSxtO0KfygQnm+Z7MCKbKzMywitO3ZEyZhYuhmTiCuc58+GJx/nvlwYZKNUIRtJn4REMJDiKyMaiz0fBXG5Mdo3smbEEXpy02YBsyivuvZA6fg5qg9LFLAEixQQ9a14qR1OKGD/FbyB9Bwf9s8eLwHz+cpzqMxQnGXRa8qjG5pCjXkrwkroP/67Y9imkuI7qtZWeLdVtquIYLw7OP6P0eOnwe8PJszneqtnv/UilrB8aIazh3eMZU4wNYSjTwOvvdcH6nTNw7cYhoq0/cZP+d0uZx1+AFUOYisR/FNm7GMD+/B1lR/ZiR3oi8pMWIi96JvKjvFFAyw3xBF6J87Ft6SLh8dq7msBrTaDoXmQdWhWII2sIvlYzeIUKyDqbRqCVHCVivM6mxaAoLQpFoqsxEmW5sajduAIlOfEEXotxevUCFC1fgJLlC1G0bD5OJMzGgfBpBF2/YQ9pX9Ak7A2ciJ2LxmPbrFHYNOlbrP3+Paz74j//MvBSkZQY9P63qxUbsYaX0VgkiLS06Yhxvzli286XsPtgT9H3vPWoK7ZvcsMBH2uCGSdcmurcoIsq3qm66W6one7ekCRTnep4zj4BSRKECc8XwZTwftB+BqvG65CosuauTWmpUMM+7vZkD5x0bUkq55LqPN1RM6s3fOgF70LgZUDG29RUn0SFQQTXk0Fu/lzuJfHM2Igr1+ka4hlyAVMtbIrj70P8e5nKjeCuZ4gRWqbI1HQQhqNcxD64IUXTRXi8uKuRwcuUDImF3FxU/EaW+gQ4htAmw9LRsSs0P/kOevNC0IGA6+nYPLQmkOKEpqILMk4pjstSqAHEVLWWxEH0BFkEbBxA3yKOuxbT0Zqgq218GjoGxEHju/HQcu0DfWNzGJro03Pglh09W46HofdJeLwstJFI4HVhugcu0W/LgP6k6sI0B9TTO315cg/xHl7ydEL11J4E7S6wZeg1NaO/y5R+B1N0lvOS80yZQt+cIFqugf5dOyDWl967U/1xu9YFqHYm+GEYYvAi6CqnbQxeDFwNIyAZvliqnqsHlAAvhjD+Lv5uAq86D2Qvc8LwN7pjr1c4EJiPi4E5qAyiiphgh71eUldUc3ElLHms1EvdOSx1xyolwYM6KVNJMFSIAHt/RZxXWA5mfDCMQNeUnjGVFy5zzcqPWjWUT2V5vTd4/S27qSjr7MXg7j0Do47oNVgLQYn9sPPAIOw66I7dB0j7+mHmbEd0sdGAIecWJOBirylLn841NNDHC1YuSPxuEip5Lkf6Tc77pREESR4/Sfx8GmHpEsdg+aeinnQ5jMBr6GiYy7jXgv5Okhl7vOQyKo/0fUaGeMHBHdEjpqCUjw/Oo3OzxNRNyumbGHZFsD1d+8pi2k7g1wBe81bgdO8vcaqlM8pauICn6qlo6fKXUgbEPyypXlf1e9SJvWqlre1xqp0TorTt0E+XZ27hKX14YJK63/KfECcCZo9k43vGgy2MZEYYN34Mqqp53kXuPrwuoOs2dy8yWKn9J4EX/4/hrL6qGHvzV2PjsgBkRs1Aeuh0ZJHyImdgQ5wEXtsZvFYQeK3yx/7V/jhA4oD6QwRfh1cHEngF4iQB2JnUCBRnRBNwReFMsuT9KiYQK86IRAmpLCdWjG48kRKCkyn+dIwvilctRtGSBTgeOwtHIr1xKNwTB0On4lDoFByN8MThCC/sC5yEnfPGYvv04dg85lOs//YNbB/++r8LvJQ/HEtkjzdrlOq+5ufdU2SMjBlI6Br8QnSxaocpkx2wbc/LKDzMGZvdsIPAa6+fNarFlCrK7kBnUVHVT2EIk+Cr0XPldIf4eBHwTrAlNMUdl0lc6bHHodGbJXmrzk9jEaA1eL9UjyHd8R0KT5mKLpKqZ/fCove7wFKuBT0qgNzyFC1X0W1ARvSBCqQStFjcojFULFnK7erOu4vo2ZtS5e6sr4MfNIzFaMdSEWjqjAwNB7ylYyg8Xpz01ZQgy4Jgx5TWRaA9SZcT9slMoSdzgHbv16A3ciI6+sbg2egMPE0Q1TJmHQFXjugeFBDGagAthqwChXid99NxtK9F9FqCt7V4ls5rF5sGDf9E6E2YhY6vvo221tbQ5+dHht9UTlDCMWhmusLAiQS1VLk4Wmgh4TMHgi4PXKHfuX4KAc0Tqgv0DtdPdseVyTwQwAEXvRwIvHrBj8DL2kQXRvSMjc3p76W/iz3FnIzXnFvS9LdyJW5M8GVr1RFjvrfCjvyeuFHRH7jgDlTZ4HY5j3RUQJjSK9Xg6eLlwxBdq9xNAXm8Tt9Z546spQ6Y8fELOD07DtcIujizOXc38og3Bp3zAVJl21RSha9evE/dOawHP489YVIXZCOEXQjPRsjwibDq3JlsEz37+wWvJpLKIld+nNBYObuEkNjeCGLi3b1fkR0R3VdULo1kHdFnoBbC43hi7eewVczt2Bcz57rAzloLpjK+D27oSY09vc4m0LUke6uvj27GVpj21uconBuD2lACoyDO6M/erabgxdno632zha745OD30AICr7EEXhYEXmYEGCYEXsawMGJbQn8zAZgJwZ1bZ2t4ffQjdi9citqwPAK8HNH1yL//ZdLvDFwEYvz5Ev0WFxjugjIIvFbhVO9vcJKAq7SFG8GXGypaOD/R4gFK3NV45lllVyMBj3hnuJtXeg8euRpgX/rcBPK5riU47tzZAj//Mg7l5eUCp27dvoZbt64RdN1QgJdwb93xT4rqYo8XcOPqJZzYtQGbV4QgJ8Iba/wnItl/EjKDpyE/apYKeC1G4XIf7F3p1whdqxm6AnCEoOt4cjBOJYcInUkJJeDiOK8QnCUYK0kNQWlaGEozwlGSFYGzGRE4ydntUwPpWD+cWsbQNRun4ubgVPxcHI+ZheMEgCdIxwjEjkQRjIVNxz6fCdgz+ydsn/gtNox4F1tG/JuC6/nHU/yISiNh2qyr8cEktQLZdW5KAGZsqAUH67aY6uWGzXtexd4jfbBjfVfs9nNE1XSGJoYahiUCrmlOJF4SiFHFKkGREpAYmBQQJLxivI09XY3ibZzbqY6OUUrp4eL1xm5H5Tm8rrg+76Ol0uMmec6aXZ89YDO58uwMWyNNGMjNIRO5VYzFMHERcEl/e5PnfD8ShUv5mVu+UktWmkZJ2bKVWsTNJYKEVUXXYhg0sCBDzBnutY0wsqMZ8js440wHNzGq8Q0dMhrGhlT583UZcswJAkxJPHpQDwZm+sJ9bW5oCpnMCh272KPjS69BZ+QEaM4LRvvIZLQlmHqagKtNbB5aEVy1YMCKJhhTeMVa0nor2t8yNpsALQ+t4zbgmdiN0AzPg8HCROiOnwnN1z9FJzsP6MgtRHeGkakB3Rcbe25R6tPfrkt/DyeqtRR/k5O5BuIJvOqmexAES7+b0sP58KV8Bx5Mdfy+TO0qvLA1Xra44E3vO8d4vecsgut5NKNciIN16e/lWRCMOSGvotFiYQRdMyOqBHXxQl8DBM2yx/EtXXG7shdw0Rmo7UwQZiVGPN4udxQB+DzPIyc7vS3mfCRAE+J1DtC/h5THNBcB3e2qzrhVZU7fYUHg5YasZQ7w/f5dnPJZggvBBDQEWiJLPFW23LXH3XoMP1zpNlWGehEQsOdFrdQdr9TdzuPcUbRf2c0p4r3YQ0bQ8SdByJpxs+HQxZoaFtJE93eUxbtKqmglG2ckebmbnS/ZvgcTp5oQE2ub6lHD1RCGBlroP8AQIQk9sIVs5raj/eG5wBk2th3FpP1iWjP2WJPkliYwpPLOqWUMjYxgYSjDu90HiqD7k74rUR+ei3rhlVR6u+h5sPyycV6xrA/Px6LPR8KcKnIOrjdkkKTrWRCgmjF0Ub1gIqP30VCfjjHDB31fRuKYWTjlt4bOLcDlwFwxBdQVhi76HvZ8iRxfYgaBbFyeuwane3+OUy3tCbocca6lM861cnoixWl4pHW6z1Z2ONXOAdFaNuinQ8/cmOwlldO/m4RX1YnRUFcqPquX0p4rPayKd42X4ly6F/qtjIwM8eUXQ1FTUyXBlAK6bt2SoOtu4KXsZBRh9bduovL0YWxZE4v8mHnICpqKlIBJSKdlTpg31sXMwab4+djG8V0MXkt9sG8FgRfB10EexagErzWBOMmwlcZB9GEoItAqTg3GudQgFCf7o2SNH0oIzkqSCbTSg1GUHkrQFUTyx5lUP5xeuRBnly9E6QofoTMEegxhJ2NmE3zNFPB1NMwTx4Kn4qjvRByYMxo7Jn+B7T9/+O8BLw7MVlb2/AJwIePPZvyZlywliN0hIn612xUS5/IxLCqs+jqws9PEpBke2LT3BezY6I79PjYEO06on0JQM70bajydFSPBqMJjiQqMYUfxmcCIU06IuJnpLKVnyp622eECbZegSgFSVHEyzPE167yk8y5PtSfxEP+uJHeqvKV0E5dUVK/UVF4yCNIx0x3o+va45GWP2tk94P+uJZwM2hOUyKkFxN2D3AKSnpvqM74vKQsSn0vi34UDf1k87J3F3SLsSjaS07Mko6wqMZURQYtSxlSh8Lx03B2hR7+pzEAGR11D/KhpJnJ4LdV2xks6JgRlBgRYZODJ2BtQIZbR98nIwBqTlFM4mVClbyzXosKtCX1DHWhZdkaHfoPQccjXeHb8VLSd7QOtgDh0DF+DZ6NSSeloG5WGDhHp6BiZiU5R2dCkpXbwGnSaG41Ov82B9ufDoDf4PzCwcSDI41xWZMjkkmERMMnPkt4brtiMCErkBCSmxtQKp22OJppI+ozAfEYfXPH2wGWvRv3uKemKQsrPfymvbneXuuOFuqs/XkV8T3wf9d5dUT/DFX96d0O9Z3/4f+CAzqY8IpZ/Lx165nr0uxqI523MFaoxQy9/5t/aCHL+3fV0YGbYFq8P0MJiet+35XTDxTM8uXZ3oMaNwMiBZEeyVSztVcT7SJX3kPIYVXEyVz6/uouQGFl5vgeBlxPixn+N2qA0XA3LxpXQLFwLyiXliYmVfw/JEXmz7lSuiui8R6z60BwSfVdwLi7R8g+6B4TkYetkf7ja2kFfpq++PN5LXAEa0zvL7yiBmGhcUhnj6YC4a1yUZY7XU5Tfe8mURccqxV3NnGBVAjyuVM1gZKCLfoM6ITLBHXsPv4K5c9xh21mLyjaBEZcNc0VuMLIZIiu+KD+SLZeTDbCztMLXL76FhDFeOL5gKT0X+o1I9QE5omtQeAIJlHnex0sEZ1I6CbY1+jCgaxtZcJlkG8f2SSqX7PkyoL+VvWuuplYY8Z8PsXzcHBwhwDsfkY/fg+n6gdngictrecQrwdfv9H1X56TiZK9vcKK1LUoIvkoIvEpaO6hXKwcCMxIv/67oPLXXJN3vNUtJHN/F4MWxsSfbuRJ4OWCAjpHofrWgZ8DpeNS+I2qk2pOk2kWoBDFRD4vfTbGN3yN6H5pKqif43ZGTuDHOkN3ZygoRkRESTTFEsZcLDF0K8BKIpfqPPwvcEhFgPNllfcVZ7MtejtzIeUgP9ER6wFSkBUxBVrAn8sNnYEPMXGxOWCCga9cyH+wi8OLcXTxN0AECpIOrfHGEdIzgiz1eDF+nU8NwOjkIZwi2zqxehNMrCKKWzsMpOudsSjDOZhKcpbNXTIKuohRfAjJfnEvxwzkGNLre2eWLULSURABWFDsHZ2NmoSjKG8URnjgTMgXHfMfj4IKRBGDDnnDwEj8wF27pB+aRK0ZUSA3IwBvQkgs0V75c8aou7xTDgLrt6kQtMYIBPUMtWNl1xERve2wseAGHAgmqZrvi8oweVJH2xYVZHjg/syfOz+iFC0p587KnJG9J5+n4CzO60zndcIkqtUszXKhiIzCa4YyaGV1JPVFN57JqvXsTLPWmSrAHLtOxV7264gpViBfp/AviOvTdtK9eReJYhcQ2b/4uPodAbWZXlC94CYs+coW9YXsyblxRcoFQFhTp2f5dGZvwPJUG9Kz0qKLVIdAh2DHQJGOnhc6dO8GqS0d0se6ELja0zqJWL8uaZGPTVLbWpC6daKkBazrHjI43peN6mbTHb0a6WEQt5NcIYOwsOpAR70DGmdURjuYacLDQgK2FppCNRSfYdG4LW6tnYNf5GdhbPkPb2sKUthta6sLQlSqGQU4weasv9Ia+Bp1h78NwxKcwHE6ipf6Pn0Ljqw/Q4QPSy6+gfe+e6ORkA00z7krRQ2e5PrXWufJgzx5J4dkTyS0VRsiIjL8ALzY09C65GOkhdKANzn7gjtL3XHCOVPquC8re+S/0rtPdpe54IWf1x6voHOs9RxS/by+WVW+7oOi9rpjTvzMBpB7cbYwx0EYbg6w10d9GCwNstTDIlj6TBtP252x0FOLPOhjYRRd9TTvg+c6tMey5TggdZYaNgXY4m+2I3/e44NZRV5JySTDWXEf+QurOOdyd9nWlZTfcOkCgd6IX1sfYIeqTV3Hki5ko+XwWTn3hjWNfzcDJL2fgzOfeOEOfT33lTZ9JvFQrz0Z9eQ+pHtdc6o5nKfaf4OXX0r0c5+UXXjj3xQxkvD8Cbl0syOZxIlX15fFu4krTyIwbBAbUYNEXHloe0MLr+lR+dcl+3q/0SPr0TitlSA0sA5IeSblfj+yyjkFH9O2vgdDYgZg5bxCVR2OypxzzSGWHKnKGLQuyOyyGNzO2Q4p75esZ6emjq5k1vu77Gvw+GYO8Cb44TpBUGpyOqpBM1AZn4xLnAAvNw8JPRsJch8BfqxNkRp1EqgLO6SUT8WzcmGbvlxHMqYHH88UaEqDpG+jB1doWQwe9ikVf0PUn0/X9VqAyNB21ETmoC2cIJhhemI7DfYdhXxsLgi9TnGrZGWdaWNxFlihiPfUAovP4fHW632ueJRWTSp7qjHNPWeF0a2fEtHfCIC2CbKrPjE0s6HlQg1vxXtxVol6QGpTssZfRNgHN9Ltx8mv28ovJ2w3oXTQwJLtIjWBqaBkaUb1M25uqcT9Lnz7r6OqiV69e2LNvj4RUCg+XBF68ri62S+nrkqDrj4tVOLwxB+vi/ZAZ5I1Uf4auacgg+JLAywsboudgK4FX4RICL1Jh0iLsXrKIoMsXh1b64DDB17HVfgRdQTi2JghHOdB+ZQCOLFuMY8sX4sSKeTi9fD6KV/ujIisaZXnxKMqOEV2NZ1ODcDYtAMVC/jhHy7L0IJSmsZeMAWwxSpYuwNn4OSiJJZsT442SyGk4GzoJp4N/wYmAcfS+jX7SwYteAvagcGuafnRO/WBGP7K1zBQOZlZws7RBT0t79LFQiNZ7K0Wfe9Gyl6VDs+W9xMfY0TVt0aezA3qadcabHp2xeMJLCBvZG4veNMfiN23g97od/F/vgsVvdcFCEi8XNciaPpPetKbjbbCQlvPe7IK5b1oJzXnXFp5DXTHlqx6YPHwwJv/yNib99oHQlPHvYcr3r2La1/3h+Zk7vN+3xax36Zy3LTD3LQvMo+suoOsteMOmQQtJixTidd4/n+5DqTlUoX7UywrmMgIlGQHBfwFe3DKVsReLgcukEzoTLPXsrYUPPzHBmPFOmEawt8DfAwFhvREaMxBh8YMRkcAa1KDI+KaKjh9IywHUSu6PqLh+CEnoh4DEAYiKHoiskMFYv6g7MkM9kE7bM1jxPZFJyo7rjez4XkhL6InUBFrSeiqtpyX2REZSb2SylvSm83oimfanxPdGWowHUmLdsTTJA0uW9cLSpX2wdHl/LFnRD7EJPeAXZI8pU23xxVA5BvQmILR4lox2WwJWDTLsBK30zBi6GLakblOV50OGXsTQsNGnzxxT4a4rwxwjU+zVs8ERbVscIh3VssUxTRIvVcTb70/WOKqtRrxd7fEsG/XnqOiwDomWB3WtcFTTBkUdnbBHzw7T9eV4r4sMwd8MwLqx/bBhZFcUjPLA2lHdsG5U9watp8+qWju6G3LHdkf2CFdkfGOH7O9ssXmsA47MpFa6vx0qgmxQGWRLskFVUBdUBVs1UXXQ3VXFanZ8VZA1qgIIGAnuqgLtURfghIvhZtgz1wozendBgJE7tuv2x17NPtih0xs7dXqiULsHdtNyTzPtVUj63IPU/ZFrty5L+t5CWhZqUwWl3RtJ+q7oRQ0QGXuoFO9ag+dBrbgnQEbvIQOWDJqWpuhoa4UObq7o2HcANF96AxpvfoBOb38Mjbc+gQYv70dvfQxNWiql9fYn0OTzaTvvF9d7+zO69lB0evlNdB/9Dl775V2Y2lsSDOmLngThGbOQw9ScuypZDEimdK9clrjCNyUYM4WZAVXu2oboYmCGvp3t8VGPHpjw+ssIHzYEedNGiG6bqhhPLJ3+Jj7/QIYPX9PAK/07oLdrJ9iTTTI106KGD3u/dWEi14cl1R38/RyjyCBqSA0pmZ42rI1NMMDBCUN6D8KE1z7AoqE/In7MVGRMXoCNkxeh8P1PUdLPGZV9u6CirwPJ8a6qZPV5ADW7jqru95pVClX2pXe/L5Wn/t2xvJsLehtrwYBhm+oxMfOE2vdFRaK+JXHPCNWzJrS0JfvVjUC4j7UTXnLugfc9BmJon5fweb+XMaT/y/hkwH8wZMArtP5qU4nt/8HHpE8G0rL/S/iwz/OYO3YSrlysl5BKCV4K6LrNIxnV/mPoIvS6dgmndm9EQWIIMkJmI81/OoHXFFpOJQibhtyQ6SiI8MbGmNnYFj9fQNfupT7YReC1Z+liMTfjoeWLcWQ5gdcqAq81gTiRGkLwFUzwFYCTq/xxNiUAJQRTDFJVubGoLliKc7lJKM6JQ0lWDM5lhKGEdC4znNbDUZoZhtIs+pwdQkBG569eiOKlcwm8ZqA41hMl0dNQEjEFxWGTUBQ2AadDfsYZEvONgnOePPDiH5+7rKzMzdHXwRVf0A88/6MfseTHaUj9dT4Kpgdi68wIbJsVge0zw7FDoZ0zIkiR2NFEESTa30S8rflxkdjuTdcj8TF7ZscifdpcvNerG2wMO6ILtf6t5fpwkOnCjta7mOvBxkwP9ia6sDelbdSatKfWpC3JkmRiqgcDGwvokfGQv/E+jL8ZA6MJM2Hi7QvjOSEwWBgFPZ8Y6C2Ogf6CSBjMDoZsxmIY/uYJw2EjYfDmO9Dz6AYDW3NquWoRCGihizHdA127s5kButB329J92PC90Hd1NtMl6cCKll1MDWFLx1pxdxBBg8yUhxYrwUshNtR0HREgT/CgLIRSnz4PAyaDSbDFeXtMTTTg7KyFV9/Ux7gJdgiK7I/VmYOQv6UftuwdgO2H+qLwSD/sOkoV3InB2HtyEPadIJ0c2KD9J5rqwIkBtH0AHdufPvcT2nuczj8+EAePDsKRXa64XNwDuDgQON8bqOtOos/ne4muJE4ZIH1WqieJjhP7FceI/bStltf5+G60Tkv+XMOi9SoP3C53x58l7qg73guntw1CDkGc57jOeLEvP099GBmyJ4uDyQm+yJA3xjxIAxUktzt35dJnY0N005NhnmZnHHnGUWS/PqsQT0GiFG//e3K4h9Qdr5S64xvFE/ayinh+uZZUyTzlgmNPO2NGRzk+t9fB5l964eq8vrgywwP1M1ndcXlWo67Q5yszezToMn2+OJtE+y55s8e2O2q9u6J6uhsqp7mgcooTqiaTJjmiepIDqiez7BtUcw9VT2k8rokmOaOGr0fX5eWFqdY4OdkVo/oa441OWkjoYI/DzzrRb2CL061oX2trFNH6Gfqbz7Sxp+30LLjrR6HiVvYku2bibXwsq/m+puL9d5PqcSViSd/Xkn6nlnxdJxS1dKZtzkhra4v+utTQYXCgMqnsApLKqtQA4PdOxFDRNu6C1zO3gKaDHToOfBEan4yAzqgp0Pf0hdaCaHTyTUL7oJVoS2oXtEqorVLBKusKKY9prvaKZeM5q/FsUDItU9E2IBlavnEwGvYjdGwtqazoEfiwPTGG3ILKhhkDFg/M4FhBntePIIz+Jm6s8LRmxgYERoY66GKpjUEenTDycz1Ez7fG9hU9UbH5FVzZ+xquHXgZFw8NRumR/ig+0BunC8merB+I3JXdEbLIFsO/kmFATw3YdO4EM5kOlVuygVROOc2LnOydMdlpfqY8ml1moA0LQ7Lf9PycrW3QzdoWz9vZIO7Dvrj8Wz/88asbLv3WDRcnedxTlyb+fam7jqrUnXM3nZ/cleSO+qkDsPqLruhm1ZHAS0+8I2JwQ4O9kiS9N1KD0YjW9WSG1DiXwcm8C1517oVfXxuCuO8mI/eXRdjqHYY9c+JwaH4CjixYgmOLluLoQtYSxbJRxxYsxXE+hvYdXkRavBSHFyThsO8yVG89JDiKfVgSUCkk9Sg2+cccxslSRffj7T9RfnIXCpYGIy1oFlb7TMOqRROR7DMR6QRfOcEEXWFeWBc5A5ti5mBb3DwUJi3E7mUEXxxcv8IX+9jjRetHaXmcuxnXEGwReJ0hgGJv1rnMCJRnR6CMQKosKwKVa+NJSwi8ElCSQyLwKs2MJsWiPCsOFdlxKM+JoWMjaVsozhG0Fa9aiHPL5+Fc0myci/PGuWhPFEdMxdnwKSgKn4izERNQHDnxyQavnlYOgqyDhv2KTbPDccp3Jar9U8Vw38vBHBuRiysciBmeQ6LPYTkK0fawPBXlK7bxMfc6jhTKx/KS9+XiWswG7J4bi5e7dYchwQcHgHNQKHclcQCnERtChhRqKfCoGnbtcnelrqkF2jm64tmXX0HHH3+B9swwdAhYjqfD00SOKZ5uhtVC5I1icbB3Ln3ORcsY3p+NpyMz0ZHO0ZkZhI7Df8KzL76A9nZ20KLvMyBDYmRCBYXvRXgFTSCXm5LIsJDxkmKteHZ4Ms50TPNC1ygCK4I3CbwUhZMME49Y4tFBcjJIZgRc3T208d33loiI64m8TYOxZc9A7DjYB7uO9MDuox607IadhzmJImewdpO077/TNp50d2dnXDjjIKUnECkIbGjJKQketuwIvuzpe2hZ6yTBWU1X/F7mgWOFgxG82BlvvEqAa6UBE0Nt+p2bg5fkkeAWvIgVJDDuamiA+ZpdcLStMzjztDL5oTIfz5MrAi+CgFNPu2JmRxN85KCFTT8547K3ixj9WMcDTBoGddyPGuMYpWXTQSAPRQR0HGPJI4allCwE7NM8cHpyHwzrL4eNVkd8pCHDsk62ONXWEeVtHOi3sEMZgY6IlWnDSSylv7/oaSeRQ6mcgLW8NYvWlWolDe1X/o5N9jWTao4lVamex9/JktIFuNI652JypXeFALW1KzLbOaKPLtkYKouiS5vesUZxbKE+TMw1RUoTPfPO0HTtA823hsLgl9kwXJAAzeBUdIhMxzNxWWgdTzYnLp9UgJax+WgRI4nz3gnRvoZ1lf1CKtvFvmafmyi+AG1ic9Dp+1+hY92F7CM37PheSQxY7Nli6DIzgpmFIcwZxshGyeUEQ4ad4GKng6EfyhEXTGVvx6s4XzQAV0s5HYkHlVNqKFW60rojlVeyCTVuVF5JdQrVuOBGRTfUnemL/dv6ITTQDp9+YAR3Jw0Yy7QILAhQOUzAjLs+jakxS7bSnNPB6MNcpg9DsqOcsNaKwG/u2y6o5dAPem/F4BjPJ1t1LC/S7D5I/NIN7vReMFyyXVL10HOjmnOeccwfp70xIFvGNqu7rTO+ffkdJI71xj56d8r8U1AXlIlLIdm4TPUhi+fIrOe6N4jqTyFaF58VS8X67wrxuRdDScFZuJC0AbfLLqpjLOlfs41iaqBbUhxYfW0xduYkIiVkJtb4MnRNwoqFv2LN4gnICJiCXAavUAV4Rc/G1ti52Jk4H4VLFmLX0kVikmyGMCV4nSDoOpUajDPpoSJoviiNc3mFoJjWz2WHozQ3WoBXRUE8zuXFKcArliCLYCsriaAriaArgRSLiswYVKaHo5LA69zqRShduQAVy0lJ81DO3Y2RngRc01ASNU2AWGmM15MNXivHzcGZhctwKSANl/kFIODiJHiX/XgoMA8v5sR4iqHHfiqjk3iOLjEaRkVidJFi/72Oa3Ysv2w7Z0XiFY8ekMs4QaYUqyB5hKQAUREkas5dd6bQo5ZceycnaLz2NnTHTkUnv0Q8S3D4TCQZu5h0MlgpBFjZJEVWdIIwIc6K3iSZZxZBWA5ak9FrQ2oXlQlt/3hojZuIDq8QzNlbQ1dAl9Igm4lAWnO5OSw5waixGUEhFywlHNxFwvMl3bskqYDKZBwwrQV3Dx1894MNEpcOwra9g1F4pDsKD/fA9gM8ZNyF4MuV5K7IXM1ztnUlaCL4ehiia+3cYYXzp9nIsuEl6ConSGqSRuBhiVMbcJoDXnI6AgY92l5jhdu1zrhe1QMn9/RA0FwrvNy3ExmujjCScxoNhlrJMyjiShi86BmaERS7GxoSeFnj2L8UvE4SeHl3NMWHDtoEXgQyPCE8g00DSD054pQsDHiXFOlZeGQwg9epSX3w4wAZzAw1Ya9vhM+0TbFaywVFz3ZFGcFXuQAvRwFalS3p9yEAO/Wsk5jImKFLTMOi+mwIkFj38zvyMXzd5lI9t2EaGAF0riROCdAUvHrryUW3IZdzHp3G4nLNdohndDAy0YWGoyM6vf0JdKcsgm4QwVbEZjwbsQltyIa05PQosWxTpInklWpBdofVYItEAuFGKfc3OeZ+xKOHycZpEnjpNoAXwRXZFVORD85MZDI3NTOEKUMP2U+5gT4cbTXw1RAZVid2R/mxQbhW2R/Xz3vgZp01bld1kcqkENsATk3CI1ntcKvSRiFqmPFx1fYil9yNGlf8ScuKU72QnOiGrz+Qw8VSE2b6+qKhLDw9FmTn+D5MlT0UlmRTTWFtrI/fXrNGuVdPXJ7CA5zUv3dPkkSKo+lOqPbqhbCPneFk3In+FgYv9sY3BS9LAi9zIx5IZoBuXezx0+sfI2OyD0r816A+gEd2EigFZuF8QCapacJgTvHB6TdUpUzJwZLSp3BqDqleFkmB/dJQl7oDt+uvCai6X/C6fesGrtfX4eiOtchM8MEKv2kEXBOxYv5vWLlwApJ9fkO6/2TkcBqJkGlYH+6FzVEzsTVmNnbEz8WuhPnYk7gA+5IWYv/SxThC0HVspZ/weJ0gnU7jdBJBOJ0STNAVhnNZEQRepJxIlOXHoILgq5zgqzQ3kbYlEmgRdOUsFVKCVyUBWXV6JIFXEMpTfFG+ahHKl81HRcJclNO9nIv0JujyJgibgwq6JxbzjYJznjzwqiNK5olL6/1SccGX6JvWeWSLlNuFhxXzKBROQNiYA0eZF0f68Un8IjS8DEopjlPuaxAPW27cz+D1e0guds2KwCvdekBmpAQvNiJkzNnwsTGkl5pjBzQtzdGhz2BoDP8ZGgEx6BCVilbR+WgZuQGtIwpoPZ2MYCoZJzKCdxgsCbQ4zUELAq8WMZloE5lNohYqnd8iaiNaUWuybUwytH0joPXDWHTsNQA6BFecS8ecAMyYAICDIi1lFjAjADPiVh216Bog6w6xMeduMx75ZEbwyC54Ixga6sPaWgMffWaK8CW9sPXAS9hzsJ+YBmTnQUdsP+hM4OUmzc/GwMXgpZzfct+jBC8ytDwXYHlzaHoYUgAXGXDxudyVWmeuuHXOkUSGvJRhzA03qvphZ74Hhn9pDGtzLciN9OmZ0bOk94C7IEWwMIMXGTx3AyPM07TB0bZUWXNF+y8CL84JJMCrE4OXDjaNccflGV2FV0md0X/cYg8Xg5cyLx5/rmeP16Te+J7ASy7Xpt/EFI4GxhiiZYlVnZxxtANP7cIjwxxR9LQDwZYKZDEQ3QO8mmy7i+4HvPh7pPdCui5nHpcmRnZFBYFXBoFXLz0Z9Kgs8zvGFaalnLvM5NCn8qtnYolOfV5GR2rkaUYsR7skTplSQPZiA9mU9QRYeRJkcdoUVehiW8NAdR/g1eSYvxJfQwW89Ai8TAhoOPUE2xxTU3MqLxYksjlm5pAGNGnhlUF6SPBzRs3x3rh93g03q+xwo9IBN3m0aqU5lb3OQBmXQS6jVmQP6HMFAVmlLe1vFHuvOV3JrQoCNIazak4rQuW5dgDKDz2HyPn2eKWPNswNNaTvNieR7WaPv/Dy831R48lCpodvBpni9LQeuDzVkd4r1RHoT6Z4VPvVafS+Tu2OuW9Yw0bWiaCXG4YqNp/eIdElLTOEtaExPug+CImjvVAUlCw8U2Jy8UXpqF9Mda1vOs5TXdiYY04SOycYsJo7LJT1KB9bS/V0HYFXPV2j3icdNQFpuLLjBHBDGrfIHYx/9Y8z2d+4fhmlh3dj44oorA6ZhYR5vyJx9s9YNvcXgq9fkLx4ggCvXIKuAtK6sOkEXjOwLWYWdsbNRmEcwRdpb+J8HCT4OrrcFydW+QvoYp0h4GJvF3czlmZHopSAqyQrHEUcx5Ubg+oNSajZsAwVBaT8JajMI+UuJS1BRW48AVgMqrJJ6RGoSA5EZbIvKlYuQtmSeShLmINyuo/yOAYuBrGFqExcjJplfk82eF0MkCaNFcAVkIo60nn6AaXkehJ9K/PfiJdDSEHaStGLowSzJqIXo+k2hjie6oPpXvKiMXz9EZyLPTMi8aoHgZeKx4vTMVjQi2xBoMOjZzStrNDxrfeh5+kPnZB0tGrwXJHxIoPUggxRC5ENnaUwUCoGiw1cy6g8tIrKR2tab00gJi15Wx6dm0/n5InzWlMLVjMiBXpT5qLTK6+hU2dLiHQKZpzoklpvwotFBk54r5oVPFWp7JdTK5RHPRkat0OvvtqYNdsNG7a+gr1HnyPYIgDa70YiwNrvSsDFXi4GLg9SN2wTXq5Gb9cOnm6JJQCKuw1Vgaobtu8lNdmmbh+dx9+5owvOn3ZSgBcbXm7tPiqvF0t5bZ56hsV5p6hVTctbnH+KWtOcGLTqSD/4TLZFN1stGOlzLiPJayi6U+h58vvhbsAxXrYCvP49Hi8GDWl4+gkCL89OJhJ4/UTg5S3l+VJn9B+3mni8aMmzOlye1g2nJ/fEtwOMCZC1qVyYUgPFArYGJvhI2xiJ2nY43bYrqlq6imH4p9pyl6NjQ5ejmPvuXuDFcNZw7N1/W4Yt1c/Kd4HXleedI/DiZXkrO9pO30ngpfR49dKTw4DKKQM+2xpLgnoOJWhHUNP27fegNSsAOtFpeJZz1PGMDWRrWkaRvSG7ogQvVTVMl6W0P0p7pMYmqX5WFV9brKueo7yGAry0BHhZUbnQp/IgeYQ5B5zMzIyAwAIGBgSRplr44UsT7F7Xh6CpN4GSg/BcibxsouxRo6vcmsTgpfR405K9W5z3TZ0tELnhFOtchoUnW2q83arqje35PTDsUzm6mGhCLjOle6H3g+0nQYpIQ8Hl2MgQ7/Qww95fegkv0sWGbvInV5emMHg54dTkHvhpkBn9DWSbOG+aKYvfH4Z3Y/CUTXZmlhj/xqcihvlSaI6YOYBzx0mOC6pjlbMIKOpPVcdFA2QpPjetRyUpc+RdIei65JOGCno//iiqFkClEtnVIHX/buA66mqKsS0zCWv8PZE45xfEzRiPOO+xSJozDkvnjsPqhb8gg8Arj6BrbZgn1oUTeEV6Y3v0LOyKn4M9CfOwmz1fsbOwP3EejhF4nV4TiDPJBFwpITibGoKSjHCUE3SVZYejJDMUZzlgPjdaeLqqNixB9fqlqFq7FNUFSajOT0B1XgJqCLqqc6JRlRWJ8vQQlKcGoXyVLypX+KBy2WJULCXIIlUkLUAZqWKpDyoIuCqXB6JmdciTDV7nA+lH50lU+YWgH5Fn7xeZhcXLceePLr0U3H3I4q5EVlMqZ0+ZpObdjLwtW7GUzmda55w/ewm8XunWU6QVUMYGcAVrYs4z45tB09YeWkO+gY5/HNrFZ6NNFLU4hSFSwpcEYHdIabBYZORaRCmMIy+5W4DOa0mgJi0Z3BTXIWPKQKYVkQ7D+RFo/+HXaOfgAANzTnmgJyp+0/sZQizAy0hIjFY0aY/X35Yhbml/7DrwIvYe6tcAWzsIgiQRFB2gpehe9BBdjttFFyN7uxiaaP2hgZdrI3hVchcDg5eKgf0nxBWAaE0TeHEOKTLgvI4LrrhS0g9x/q7o49qJoFyb3g0OgGbJRMwEg9d8DTsc+1eBF9+jBF7HniHw0jDFBw66Co8Xz/+pmiT4ydGdXY0EXtPdcXpKD3w70ATG1Ghib6QZlwtqZNgb6OMTgq/VWq4EXx4ob+MqYrvOkvg3Kn7aESVP03PgZ6H6fBTgpewivCt4NdvXsJ3U/DzJE8bg5UjviQ1tZ/ByEeDFHq+GGC8qs9w9JiPbo2vlCI0PvkTHgAg8k0jQFZ2J1tQw4+TAHB/aIorsBgNYM+hiu/K3wau5reJ9ynXVc5VSgJf2sF+g38USPCsFd4+yzTS2MKYGHsnIAPZdOsD7VztUH3gBqOtFZcsKNwmyboqyR2WMl6LME1yVK6BLfHYlcUNMpZyqioFMxIPysez54m0Mb1a0pG0Xu+PU/t6YOt4CTp21YCLjwHsjer5UbglSOM2FqZEMgxwMkTOiK+q9qLHxRHc1SnGOF6e4iHd+x/geeN/NUPTQGBHoci+ImKmAwFduYAg3CxvM+Ww4jgWsxOUQgi6q5xocEcLp0Hzqpsb69m5SrYeluljRa0TXrvNNQ3XyVty8+IcAKjHnNS/VSPXftT/rcahwLVKi5iJu1mhETRslFOM5CgmzfiLw+gmrF/2M9IBJoquxIHQ61oZOw+ZwT2yPmoHCuNkEXnOxN2k+9hF0HeRM86v8CLqCcCYlkKArWBqlmB4uRimWZDCEhaAsJwJV+TEoJ/iqWkeQtT4JlQxh+XGoyotBdS57uaJQScBWQZBWkRFM4BWASgKvarp+3Uo/1JJqaJ23ldN62UravzoQVWtCUJUc/mSD1yWCLtZFUj29ECyOv1IFL1Upp4LgzNTCxSnU2Pcsiaed4PgwPkZ1u3JKCuW+5uDVSwFeUmwFt+AMzQzRycEZmt+MglboMjwdn0OGTwKlBkhSNXQNUhgoFUMmic7hiZjJcD3FAa3RLDaYZOiU5yivKVq2uWjHAOa3Ah0+H4729k4isJ5jzkxNqYIRU3Q093gpPhN0cQuIvWI8GMDMshM++9oMa7IHYs+xvig82INgSpr0VkhAl8KrxV2MQgRJBF1CArwIxLirUQFeO5QA1QBWLN5ParJN3b5mHq9/HLzouxTiDOsSeJEqXEU3xk025LUO+KO8H5aGOMHdvROMjKkFbWIgDJwAL30TzNf8l4NXJyV4dcVlb57GqqvC0KurAB6f7gpe1PofNpDedbkulQmuVM1EubAkELAzlOMjXTMkaTnhRNtuKCP4KqG/n6GolLsgSXfzeCnhSRWgHgV4KWO8ZPROCfAiu9PR1gY6Q76CgU8Snonlqa7IJnAMVywDURYBE4OXBEfNwUvM2MBStTtKu6K6jXUPj1cTNdglhRi86B4awYun/KL755hTcw7m1oWDXTv4zrVDzen+QI0HbpXZE3TZkmwIvJReLPZs8XRT9LmMPV+SB7qxfKqWV1XxeSRxjOI8XmfbUUrlmT1n511Rcaon5kztAme7DjCUsz20gEjwSvbTQiaHq6kGgj4wx0WvHvRuPZme3ka5K+6xO9Z844qeltrgpNQc5ytycjF4yYzQy9QGfp+NRkkwdy1m4YJvKtWdCuhiPSTwErNDUP3JPVZVdL36LUdx+09CK/7/PcBLNcyrtvQ01q6KQtyCnxHu9T3CJ/+IsEk/CMV6jcSSuWMIvMYj3X8isoOmiBivtaFTsYG0heBrJ8HXrhjJ87U/aR4OLVtI4OWLk6RTnCiV4Ks4LUQkRj2bSdCVGYrSbAKp3HCU54ShklS7LhY1a2NQmUeglRuFCoKyypxIVGRFoJygi1UmwMsflXTNmjUBOL8mEHWkGlJlcgCqCPCq0sJQnRYuuiSrMqKecPCiH1D8qNyFqPhBm//gqmqYYkK5rvzcROzRouU99zHgSeD1Z3Auds+MwmsevWEk55aR5Io2kxlAx9oGul+Mgk5YMlomsEHLpNZmJoFXJhkkAigGKXWGSmxvvo+NIW3jcxnaxOdmBrJBfByJDFwLauU+E5cLncCV0PiYALCLMwEAt3LMCBJ5uLkqeBmRpFgLzjfFfwuP0jQn6Pp2hAVyNg7EriO9sfOQI4GPiwRC+1wVagZQSghTdC9KxyrXpe5GCbyaq/GYvxRde+d2a5w/xV2Nj8njRRLT27DY+8UeL56ahoN5K6hSqHHEn6W9EbLYCU7W7QnOdcQzN5Nbwl3PnMCrM461o4qWK12qbP9N4HVcCV6O+tg22gW/e7qiZjqDF09XJekiz1XKwcekC2rE27klfkGNePvd96lck+dHVa4rtqvuO6+YP5XnUVXOpcr3Vu/ljjOTuuHHflT5iDABapAQePGoOtHtRZ87ywzxgY4cyzQdcIR+p+I2dlLQfSsSPQfugixpo/JsFODFv2WDVJ5dE91tn8p5SmA715qnpOHnbi0ykZe2dEZFKwKv9k7oq0v3LTcRMK9t2RntPhoCbf8EdIzZQDDFsVxse9gmcAONbQdLnd14xBLgxffC4JUD7e9/hb41p5OQ8mhxT4G+sT6srdpinqclLpztS7UrlycqSwRHt1mKsiaVPQIuZcxlw8AX3iZ1M6qW0SaiciqkBC9xrkLsOSu1I9Cj76mzQ8WJrvCcaAarzjowkXWm++R3g8ovvRcWBjoYNcgEZ6f0wCWCePXA87jEkMX3pFRX1FPZrJzSC3Nfs4KloSYMxAACEsGkLv0G9uaWWPzJSJT5rcGlYJ6aSorh4u5EqQ6V4qYbYqCFlPv+vkS9TXVoRWQO/jhVpaArQitVulL5x7uVEwb9fvkiDmzIwprAmYiZOQbBk75FwPgvEfTL1wib+B2ipw1D0qwRWL1wLFJ9fkWm32/IDZyM/OCp2EgAtiV0GraHT0chw1f0TOyNm4UDiXNxeMk8HFu2gOBrMU7zfIvJBGCcDDU7BKUEVqUEVhUEXOVZQQRYwahdG4XaghhU5zN4cboJ2pdNYEbgVZHNx3I3JUEagRsDVnVyMGqSQ4SqSJUpoajOiER1VgyqMqNRScvKzLgnG7xUCfp+wOvhSoIvCbyi8Vr3PgQpBF7s6pebQbOzFbQ+HApDv6V4lidhFgYng6QYnXhX48fbGcpYd9uveoxSqtdrdu3YTDwdlwWDRUnQevtz6JjbEyRyLAXHVCihi8UQJoEXB9MbGctgatkB3/xoidxNg7H7SC9wOogdPFpRgFdzb9U/LAFeNo8dvJqrIX5EiAx8HVX0pwfBc4wVLEzbQi7XI8PdmcDL4l8NXkqP1xB7HewZ7YhrXi447+mBK9NcSK64PJ3liEuejrjIU2PxNFiKpVIXPZ1wkafP8qRnROKlUrz9rvv4PMU1zns1v2bjOu8T+72dFJLWL3qRvF1RNLUbRvSTC/DiLjpj9nhxTiPhQZJG2jkY6OFjbX0kalrj+LOO9Pc7KrxdjR6vipYMZU449YwLgZgixush6u7g5Yy+eiYwIZtjYGKBDs+9Aq35IWgfm4c2HDwfy6Ol2cNFUrUJj0NKbxrpafqs/QOBl01nGBvzBPKGMBLe4Pb4ZaQ5qo4PJuhyBcqsqEwzJKmWqeZigFK3/W7i6ymv2fxcnrTdAbdKCfg4buyCI84eHohRwyxgKdeie+VRllR+5YaQ6xvgOTsZcka44dLM7gQ36gDocYnBixtBjWLP3J7xvfGRGzUyjHTAaY541DvHA3Kqo1FvfoxjvstxkUcq+qZJgfO+KmDlm03L5uClWifevzjmuoa+p9onlSBkK25cuMpsdV/gdevGNZw+sg/Z8YFImP0zQid/j8Vjh2LBiI+xePSnCP7lS0RM/hrxXsOwct4opCwcj/TFvyLLdyJy/CdjfeAkbA6ajG0hk7EjfCoKI6Zhd8R07Iv2xoH4mTiyZC6OLZ+PE2sIvlL9UZQugVdZXqSArsqsAJRn+BJoBeL8umicXxuLOgFfBE7s+cqLRhWnm+A4MIK1stxI+hyF6swoVKXRNVIjUclKo88ZMajJikd1dgKqcpJQnbeUtPzfBV7qfuBHJ+nl4+D63TOi8Ur3fgQz3Geuj45mlnjmxTegsTgEzxDNt4zYSIaPuwUzqMWZpWh1Kg0SGaI7vFdKuFJ+VhVvVwdddzuexd+ZQcY4FTpzg6HZ93XoGZuLqR44cFSqZBi2eJ2DwDlmhAyLSSd8PNQMWesGY+/RXtjJwCViuu42OpG23TU+6xHoCfF4/bXIyNP9ndreE5++qwdj/Y7CO+Gmb4b5Gg4EXv/erkavTib4yF4f68f0QvnM53DK8wWUTB9Mek4sS6f3xbnpfWi9D4o9++AsiZdKldD+kun9UEw660lLluIzb7/7Pj7vbtekpcq+s559UexF53mTeEkqndYXFZ4DcGTycxjWz1LEu3Drn7Oji2SSijLBiTs5JYODoQ4+0pZjVUcXnH3anZ6BPf1m9vQ8+FlIqSYYvE4++wjBqyVBXktbgi6CP5HTywVZ7Z3QR98EOvQ+dXLvCc2J89CBRzxTeW9JjS3uOuRYLgavpjZB1d78Q7oDvCZA37ozPWsOXDeEoawDPnxfhuM7CbpqeuF2BUMXx16pK1OPStKox9tlzrS0kbxn5/tg/4Y+ePdVHRjKO0BmrAszIxMYyWToYqwNz7cIhr174hI1NFTh5/GmVWkKXhdI1V79Ef6ZG5wt2sNEpiV6ZXgScZ4H853eg7F1TiQucUwX1W8SeKUL8GqoWx8ieLG3qzIoEyUBqbiw8RBuX5dSpt4LvJSbr9RVYmP6Cixd7InIaSPhM/4LzB/1MeYO/wjzhn8I3zGfIPjXoYic8hUSZ/yAlXNHI3n+OKQt/BmZi35F3qLxWO/zM7YGTMD2oN+wO2wy9hOAHYn1woll83Bq9SKcWLUIZwi6irNCUMJB9ezFEp6rAAKnhShLm09gFYC6tVG4sD6OlrGoJdWsjSMlojY/CVV5iSjPS0Bpfhwq8uJQnROPisxYlKUTkBFwVWTEoTyTg/EJtvKXoTJ/OSryV6CyYOW/B7zU/biPVtLLd1WMamTw6k+wogc9c10869oNuhMXoW1cBp6KJOCK4GHbZADJIHLyU15vNEi8rpSKkRJSApWq0WwOXSzVc+6UCMqPou+OT6d7SofOT95o5+QKHRMjCbSU3i4xybO1aD3z3GYvvyzHytTnsftwLxQecCTwcibo4i7CHiR1gMXg9Te6Cv8rcYyX+78DvETQrwVVJt2QucQDPZ15iiF9uBoYY+6/NLi+VNHV6K1lgT4WRvhugA0mvWSHn19ywK8v2ZJsaN0Ov75ojV9esBH6+UXbO/TLCyw6j/WiQorPvP3u+6Rz+Rrj1V5Tuc9G6Ge+n5cb9evzNpjwvB1GP+eEAfamwuvCXV0SeEmNDy4TDF4cB8lxSDZUQX2iY4lVGs443paeQxtOsuogUk0Ui0B7R5SLVA8kNc/tvxHHeJ0juJPAiz4TeHFS1az2juihb4R2Vp2h8dmPaB+RjqdiC9AqNhMtSCL+U9gIFVuijLVqZifUi2PC6FpCUmyY+uPuQ3eA12+Sx4ugy8BQH909OiJzlTtQ3ZfKC8FPuSXJTkhtuXoUEl2Q3K3JXZBcbkmVtF7TFSvi7ODmqgWZPidT5UEMRiJu8z+u+lg32l3MgcsJgTmOkOGHU5bcCUT/lBi83ESai3q+J6/uOPRbf3ze15TqKU0xVZIFgaOpoSG6WdsgYaw3zgdn4QqBFYfTcKqHOhXwkupYAi/fhwhegRkojsrC78dLBVCxR+tu4CVNF3QbN/64iCM712F58DxEeo2D3/ivMfvHD+H1zVvw/vYdzPn+PSwa+RECxg9B2KShiJ32DZbOJPiaMxLJc8cgbf5PyF/4Ezb4jMNm/5+xLeBX7AmfgiNxM3Fq2XycXr1YAFdRWjDOZYWLnF3FBF1nCcDKMvxRlrIAZWvmoiJ9ASqy/QmwInBxQzzOr0sg8Ion6IpH9Toe5biSRCC1bjnK1i5FeUESQVUSKjm3V3YcyjJjUJoRS9fg0ZB0bMEqlBN0lRF8lT/p4KXuB/3nJL18nMF+F3c1dmOPlwE6WFtA69Nh0A/KIOPHBocMFqkVx3fF8CiiPLRgGOPg1jtaoarifapwpfr5XuepE0NdpuhybBGbB83glej00efQMaPWprxx5KKxMRlBmSNkBlQY3TURHtEPuw89R7ClDJznbkYewdgNO/Z6iCD5JqMMG6QKSA9bfH2OKXMh8OJRjZzHqzG4XhhqdQb1MUrEpZTZ4HaVK+rPPAfP8Xb03DVhr6eH2ZpmONru35VAtRG8XDBTpzOsjWQwNtCFuXYHmOh0hIl+O5gatIOJQXvI9TtArqchSVfz8Yi+21i/k5DcQJIRbTPSJQDW43n7pASeUgNEMSKZwYtkSjDGQd9Kj7CNgQwfasmRpGmH08+6oZIgq+gZB5xsa0cgZo8q9ko9gt+xOXiVcBLVNk7IaucAFwM5WvcbAO050WgVtw4t4taK/IBNuxYZuMh2NIg/38OOKOEshuxYdCqejkxBq8g0BcSpHPd3JK6nBK9caH8/CXo2VpAZ60Au18DUCRa4UsKZ56k8lzL0sLeL47oYftj7dI+4rYcmBi9echekA1DmJuwKai1Re7Ybfv7REl1k2jCjd8bYTJ/gSxdd5FrwfN0ap736od6zKy5zHCLBT42nBEEXHtOIR4bA36c40P04oMK7NyI+dYK7haYYoc6NbDMjUyqn+hj35rso9l2Ny4EFVKflEGQpUiaJOk7FucEerzvASzrm/sXXbQyqL1+9EddrlXMzElwJ8GokL95269YtKUP9zWuoOLMH6XF+iJzxM/x/+Q7zRgyB93fvYsoXr2H6l29g5jdvY/6P7yFw/KfC45Xg+S2WEXitnj0CKfNGIX3BKKxdPAZb/H/B9tBJ2B0xFftjvXFkyXycXOmLE6v9cCI5EEXp4SjOiiSFoSgzCGcz/VCStgjFa+ahPH0RqjN9UJXhi7q8cFxcn0jgtQS1DFzrl6Ji4wqUbiDg2rAC5RtWonLjSlSsJwgjAKvMp/15SSjnHF+57BVjQFtNUEbHrVuD6o0pdHzKvwu8lEHwzbc/GvELlyGmENo1KwZvePSDDgFLuz4DoDsrEO0jGXbYSGWILkZp6DZBV1SuArqoJXlPgOJ9fL46NT+Pv4uluk0pPlaSMMRk9J6JzYaelw803PvASGZCFY0EXnJjzp1jis5W7fHrJHts2/McCg+wd6sndjJsMXyJ7kZOCcHgRdDVpGtRTZD9I5EioP+uoxqVxvPJEMd83ahwFuK5Irdl9sHgXjqw0WqPWZqWBF7/zq5G9njN0raEgxEnwFQMsydAMbIwhMzCiMTJJ+XgPEE8WKNx9oN/XqYiI7qUlNOYJKdtLGNxb+zhUsAVqTl4KcVQxl3EDvr6+ETTGMvZ89XeHaVPc/ejA4oVcV8ccM8Z7tU9uweVBF7OBLwEeLQ819KN3hlHZLS3g625DZ4dNhrtIpMh0syQnWkZw6MZVWyCAC2yHc3hq8FONFODVywd7RJz0CkhG60JvNiO3Wl/7lPiHnjJ6SRyoSXAyxr6BOcvDNTEjvW9CHD6EHRxNx93+VFjpYzgRwTDK8HrnyzbDF9UZnlZaQnUOWFThgee761NjVMdehf0YMqDAozkGGyrh5Xfe6DGqy+BjjSClsGLl48LvM6zt2uKE2o9e2L9uD740E0fZobaIl0HT4ptZmiE/vZOyJg4n+ox7mIk6BLdiTx6Xxp5qKxTJT2MrkbpXO7GrPRPRd2G/cB1jtySIKv5RNhK8OLNly/WYmtmAhIWTEDIb99jwchPMeO79wm6Xsfkz1/FNFrO/PotLPjxfQSMG4LISV8hfhqB14wfkDxnJEHXaGQtHo11i38i8BqPneGTsC/GEwfivHEocTaOL1uAEysX4eQqHzGy8TQB2JkUPxSlLUZx+kIUrV6AsnQ/nM8LQ01WICpTfVCXG6YAr6WoWb8M1ZtWoHLzSpRuXEbgRfDF0LV5NcHUKlSsW0EARqJlFS8LlqM8n7YzeJGqN6WhZks6gdu/DLz4ZfmnwetyaAEKCbxe79YHGjJz6AwdgY4Ra9BCeLsYkiSJGC8hBiCGsX8KvFh8Dndx5gvDzBnuNUNWQnPIV9A17wyezkYkfqWKyNBIC6+/Y4iMtQOw41A3AVw7OeP8fu5mdCMI605LxYjEvw1e3A3JUvWMPUj35F+B15MlHu14rdoe1znovsoGvxcPxJTRneGs0w4zNWwIvFz/teA1W8cCroZa0rRYZlKKEpmFCWTmJpCLCYd5dCDnjXucImAy5QmXJfhiCGOIUnq4lMClCl5i/lI+VwW8eDtfy1LGni85PtAzRYI2PYe2EnwxdFVy4Ds9G/4dlVL3DP+uJPByoWtzYL0LKp7iGC8HpLS3hbV7f7SbF47WsSkilrMVN+5EQmVVm8DQQ3ZAVfeyPwKQaH9EOvRWbYRx8hY8K0BNqWbH/6XonGbgpfnDZGhZdaFnSuVgsiWuVA7GrcpuuF3q2gheItXDP+nxai4F6DH8VXdBfXEPTBxrQdClDTMDTitB7zq9W6ZGOvi2lxwHfu2Fq14euEjgI3m83B4teHF35nQXSU32uYncYhendcWxSf0x4XkL2JFtl8nJxlO5NOJGkqEufn7lA5xbvFrMnyh5tLIJwLJxmerRywRezVMqXXpI4FXnk4rqsExcOVIsehbF9D9qwEv6R/B18waO7i/EUv9pCJv6PfzGfo45P3yI6QRaDF2sqV+8hlnfvoVFwz9A4FgCr9++FOC1nMFr9khkzB+NnEU/YS2B10bfsdgaPB6F4ROwJ3IS9kZNxr7oqdgfMw0HY71wMN4Lp1bMR0myD4qT56JozRycS/FHXX40zvMIxgyO9VKA17oE1K1fKhKpVm9egeqtq1BOAFbKnq9NK1G+dQ3KN9M2grDKLcm0XIOKDaT1JIKs8vXJKFtPcLYpVXi7Sgr+RV2NDekfVLb9Iwpfi0LuanTvho7uvaA3NZgMFBm1OFUjxbER7OlijxeDl9LosZobKFU1vUZTqTtejTgmI4q/j8CLvl+0iAkK28ekQXfqPGi5ecBEbiA8E+yCtrfvBP+Qnig81IfARjlykbsXnUXXngRaCnASwPQX0CSO4eP5Wgxq3WmpACexv4fimk6N2+5LdM27JVB9wuDrNrWYb1Q54hZBFzhguLYbspc64xU7Dczs0Plf7fGarU3gZaQpwERuTmBjLoecwEtubkogxpMNM7DICXoej6RZAhi82BtHIjCUIErK1C0TmbsZvlTTqihE4NV8mwA5Y2lQSmeZDB/qmGKZliOOdiAwepqD7e0VqSY4wSpPOaR8ZgxPdz7L+5WUpsKV1jnAnsCrBceR2WJFR2c4vjMcrcLYG8VhDdSou2sc1t+zIzwQqGVYOiyTt6Jbzh50jCr4e9MDqUoJXdFSXrFWtK3D8Mlob26O/t01UJjdDajrgRtUhm+VcXyXsvyw16lpeXpsYvCr6Ya1K3ugr4suTAm+TU0MxfvAIRtOxh0w8zVjFPM0Qp5ScHvtdHeRN64pFD1kCfByhpQyxUXAVt00D1ya3h0V0/sh5AN7dDfrACNDnoOSY3qNYUjvrrOlFZJ+mIqLPOciA5ECvNirpXRisFTX1daBf0sSeNX6pKBm+UZcq7moyCJxD/C6fQN1ZaeRmRiMiBmj4T/haywc/SlmfP8+pnz1huhmnPr5K5j+xauYLcDrfQKvTwR4JU4h8PL8AWtmjkDqHIKvuaOQO38U1i4aiQ2+I7HJfxQ2+Y3GZr9R2B44FrtDJuAAAdixpTNxLnkRKpIXo3jNXJSkLkR1TowYwVidF4yytMWoTPdHTXYIzhfEiG7GavZ4EXjVbCPQIvA6t345yjavQXVhOsq3rEEpfa7cTJBF0HVu3WpUEGiVE2iVEoAxbFVskLoZy9at+l+M171FL2jYegKvGDzn3h0d3ngXugEr8SwHonKi0wbDQy3Phi5GSU2M0iOU6ndKSRJpne7tmdgM6PrGQ/PV92BAhkPGlZC8Iz4aYoq1m1/GngM9FeClhCRVMUipgyF1ouP3O5DsSZz/iwCOYUx0Vaos//Z1GbzcsHM7gdcTP6rRnuDLkQy3Na1zy5kq0wN98NMrBpjdTo4jbf+9ebxma1vCkQy63NgYMqqEjE0MCGQ4Dxx7jei9IsgRSRofg/i7eckeN1WJmEYOpjc2giHBGOcxag5Yfyn624xlcjjocoZ7OZZo2uPks1JQPQfdVxAgKX9LTjVRxKkmeHLtB+2CZOhSgJeYLLuFC0pa22Cpfm90HbOQyjo36rhxpQgpeAjiBmLL0HQ4pm7FywV7oM3QFKn+2L9UA3itp2UuWtN6h+ETodXFFCO+kOPymQFUhh0IvGzB029xY0UqO+zxejLg6zYnXq1yQ9Wh5/HN+wTrRjx3Lecgk8FCwJcuupl3wuKPnFHi2Q9XPDlpqfMjDLJnuHMXcFc73U2x9EDd1G7iu6u9+iLhy254zloX5oba9M5L98nd5YYGBni9R39snxGBi8FZqPPlLPI8Mwt7vNirpRLb9VDFgJeGKr9U1BXsxe3rPONiYzdjc/C6TVh268967F2fivj5ExAw5XssGPcFZv/4MaZ98w6mfPk6QReB19BX4CnA600sHvEugsazx+sLxE/8CkumMnwNwypvArAZ3yN95vfImvUtsmZ/hZw5XyF3zjdYN/8HbPcfi2PRnji3ehFKUnxRsoaga+UCgi4fVBVEiimBagqiUZ7pQ+C1CLVZwajKCEBNXgRq1yeIORurN69G9TaCq40rUEKgVcrdjDsIvDatQilPK0TgVbUxFaUEXuUEXOzt4vXivOUoyV+J8nVr/gdef60sXA1eRy9vHPr2fB5tv/kBnaJS0DaCE6UqwStPIRUj9A9KFbxaKcGLWrKtSB0j0qHx7ThoWlpTJaQDO/tn4B/aDTsODsDufT2wTS14/R04IglPGQOXEy0dsGM/e7YYuFh8Lf4OOk54wlS7Le9DqukknuCuRtYt0V3Cw+MJwModcP1cT4SMsYCflgxHn5Eq11ICr//GK/JPSQleJ552wSztznDSN4IVwZetUUfYGpJkWqJbw85QC1bGWuhsIi2F5AopP6vqEe3j4GdVWcs7wdqoA7rINGAu0xFeC7Vw9Rcy40rMyAi2eob4QNMUy9s74czTbihrw6kmFOBFvymnmjirAK9zDwxeSo8XJ291IfByR1FLByzv8h+4eEUQzEjxoy25rDezAQ+mbDESukVoBrpn7sBn2/bDIIG20/UfyJ41Aa88PBubi07f/woTRxnCFlsQ0HQn4LLCzTJrCbwqWZK3+EkBr1si2N8ef5T1g88cO1iZGUBmbAozE54fU49gnBoZchN0tZYh6CNXlHr2Ep6vC49sAm26NoFXnYAuCbyqPT1QM6MHqmf2xoqvnPGyA+ccM4CFiQUsTUxInODbWEx59NPrH+NMwGpcCKK6jMCrsTtRqt8ePnSxCLx80lAdloX6A0ViKCN7u1TVFL1uoKbkGNIiFyJ8yg/wn/AN5o8ZipnffyC6Gad99Qamc2D956/C++vXMOc7Aq8f30Xw2I8R/vOniP11KOInDEXSpC+wbMqXWDHlC6yePBTJk4dgzeSPkDZ9CPJmfY0tPqOxL2wizsTNQMmy+Ti7YiFOLV+AM6t9UJFP0LUxAZXreRLsSAKzuahO98X5nHBUpRF4ZYegZn00arcsR+32TFRvTxexXSXrl+HcJgKsbakCvIrz4lGxfiWqNqUQZBGUFawkyFqNcwUrcCY7ifYvo+0raLn0f+B1L9UTeN0IJPDyjESvl9/Ds5Nn4um4TLSJ5HnQODu9MvbqXvFXj1aq4CWNAatFAABkwUlEQVSltGDwolYxLZ+JL0CnST7o4NwTBoad8N77hsje0B+FRziYnuFGFbaUagY/dxXHgxF0kXbsJYjb04/EcNUdW/e6Y8suD2zb1xNbDzCQudAxPWnf/YKX4l5EOol/g8eL47zIaPP0JuV0r2W0rcod64McEEuV95E2PBWMBF5PtMeL7k9a58pfAV4a5njJ3BA/v+yE+e87Ys7b9pj9ti3mvOWAOW/SZ1rOfZP0hkK8rvpZVY9g3xzFPl7yvcwWsiPZ0H3aYRIdM9hZrhjZyEClpsvxrmKvHkkmh5WejODLDMs6cV426XdkyCp6xlEE3ovuR9Idz/R+JcCL48i4K5OTp7rjLP0eSxzeht28BPAUYVJYwZ024EHE3q7WkQRL4al4Zf0eTDpwDCZJ1JgkuHuKA/fVnHNPcfgFw1f0OjGjBoNXx+9+hlsfY2zJonJbzSkcrAhueMYHnn6LQIfBi+Mi1ZSnx6Fb5V3E6OSbVa7IS3ZAV0cdkYhavDNmegqPqjnkMgN0t9TFvA8ccHpqP9R7eShmT+BuQBJ3B05VBN7fAVP3lnSOO8GcO13DDZfouvVTHWjpQJ/tcYGTAs/og8gvXPCSvRYsjDoputbNYWFsQgBmTI1sGWzNLBHw1ThURWShLkiCLmV34qMN18lAtU8KKpeuw/XqSwK8iLZwk3BLEidJZT+XiPzCtcu12Jm1HPGzxiNkwlfw/eVLLBj7GWb98D48v2HwehNeX72Omd+8gdnDOLD+XfiOfJ/A6yOE/fwJYn4dQuD1KRInfoYlk4ZiGS1XTPgIa377ECkEXlmen2H9/GHYFTQehyIm4XjEFBwOnyxyep1avhBlWWGo3pCEyo3LUUbgVZYdinMr5+B8VhCBVwgqUhagMmMxHROJ8zvW4PzOfNTuyBJdjcXrlqJsSzIqtqdJ4JUTj3P5SajYyB4uhiyCr7UEaPnLUJSTJJZiPTvxf+B1L3Hr4GZgAXZOD0GvIcPwzKI4tCCDcj/xE49FHGyrolbxa9Fhfhza938ZcpP2mDOXYWagYo5FKVnqtr8FW43aRsC2Y78Dtu5xwL5D76CoZBp2HRqKTXsHYNve/+DYqXE4UjQSGw8SiB20pnPYE6b+Wk3F98Mw6EL3epd0Ek8afFXypLwkbrlzsDAnZqx2wZkMd6Q6mOBIK44Nchbergf2iPxTYjhkiGjJ4OWKmR1M8YWdLjaP74Wq+YNQNrMfymf1QAUtK7wHiaSNdd59UevVV4z4qqZ1Fq8316PYV8Pbeb/iM98Hq86rF2pn9cURzwH4ob8JTIy0BUSJGK47AOve4kB8uVwuUk28r2WEJE17nH6mq0hwepbA69SzUuxXZUsHKfcXgbbaZ3sXCYjj4Hr+3MaWxCkrnMW8kUvs34HNfDLU8fnqy/wDqiVBV6vwbLSMWIFhO/ch5kwZHBi8Iti+rb3j+L+U8HixTaRzY/PROj4HHYaNxSvvWOLcXg9qiLBXqzF4noHryYIvngifPV7cgHLAyW2OeHWgDvQNDWFEDQ+ZhSGMaWlmxnPhGkJPpg8Hcz1MfMkK+37pjvMzeuGiZzdcUgEvJUg1h6t7SQle56d2pWu4E3A54QpB12W6bp23B45OdIXPu2bo3UULMkNdmHCuRgGGMpiLyfnl0DMyQDdrB6SMnYO6iGzUBqYL2Ho0Hi5JFwTQ8dyPBCEBKagq2IPbNxiv6H9NwOs2rt++RSx2g7jrKooObseagJmImz4KkVOHweeXoVjw0yeYO+JDzBj2DsHXm5j57ZuYT8C1cMT78Bv9EULHf4LwXz9F5G+fEXix12sIYn/5BAm0XDbxc6RO+xzZ3l+iYPY32LLoRxQGjsX+sF9xMOw3HAydgAPhE3Fi6WyUZgShOj9WxG5xPq7ygngUpwWgLMWHoCsYtVn+KE+ZjbKMuahcH03QlUbQlY/qbZkinUTJumUo35qCim2pIr6rKDsGZ3PiULZuBc7mJgkV5y8RyzPZCQ3bzmTF/w+87q0sXA/KwzbPUPT/djI6BKdJLU9hZNhAqTFAj1PNwKtFXD7aBy5Hx/+8ga49tbBsVV/sOjyAoMYD2w+6YtuBrgRQ6uDnr7V1ryu27HHG5l3uOH76N9y8eRi1F7NwuGg6SirDcePGXtReSsaGfa9g4z5L+h4bAXn8fX/9nQpPnGJUY91pRzLcLmQcudWszmg+ZlXaCvAS6+yV425HajVfLOyL9X3McVRMfCx1Mz7R4EXQJWLRWjuggsDrJIHXrPZmBF762DnWFfWz3QhoqFLxssXF6bSc1hWXaHlJTO/jhAteTjivEK+zpKl/1OxTbP9v9yl1cboT3YsT6kmXpznjyjRa93bD6akeGNHPAKZGWg3gpS6o/q/E3g5TuQwOunoYomWK5VouONauK/2enGqC53OUstxLqSb+vueLwYunKiprw+8Ke8+cUNnCCWts3oH1vIcPXuyl56SpWpHLsfjQMey6fBWDVhXgqVCe9uxBvotsIk/UzXFisQVoE5cDjR9/xOc/WKL+dF8qD9wgaSwzSvAS0PWEgJfwWleQqhxRe9QD33xsBj1DAxhaGBB00TtE4GVCMib44kEbhgTjVsaa+KqrLlZ85Y6T0wcR/Pegd9MN5z2lydqVUgdZ6qQ8vlac70bvO0GYV0+c9XwOmSN7YUx/girTZ8UUWIamPN8uv59GMCXwsuBGhQK8Brp2x5aJ/rgcmoO6gDSCogcZoXj/YqgT4OWThqoQWj9YxI4uAVoc16UKXjcZuvAnLlSextoV0UiaNQEx00cg3PN7BE36Got/GoIFIz7AvB/fFxLANeZjBI39jKDrM0T88hkiSVETPkXML0MQPe4jRI//EAkTPhFdjTlzfsT6xWOw1X8cdhNs7Y+cggOkY+zlWjoHZ1cvRHlWCCoLYgkQk1CVn4iqvFiUZQWjKNkXVTnhOJ8fgpqMhahMnYeqTF8Cr0TUbU9F1fZMlG1JEdBVzIlTtyTjHHu4aP1sbhxOZUYTZMXhtEJn8xJpGY+TGTEoyk1EcV4STtE6842Cc/4HXur0e1AutsyKwcBR89EuhAzMvwi8niLwahuRjPZvv4MPP7dAwZaBKDzYm6CmK7YfIPDa/yDgxV2MnO+rPy1fJn2I0qpEUZCAK7h2sxg3b9XS+lVc/fMI9h77hSDteRTuf4HO7UPfSeDF3ZwiYSsH3Te/Pkvh9VIFr2oGL/Z4EdQIA86A09x4PiYJ8KL74nXuZmT4qnLD1QO9sfMlSxx72lpRuT7h4EXiCr+sFYOXE063kcDrY3tTbBrbHRdnuaKaKwRPe0VFwdOVcHyLM1USHGR8p3j7P7LPk7aRePSXtGRI7I5jU3vjh/6yJuD1dz1eLD7H1NgYFkZyWBvI8Z6OMeI0HXCsLcHX084ETXYi/YPUXduYbkLdM1an0ibg5SjAt/YpR6R2eQdd5iY9OHg1dE2SPeBuRCEGJNoWvgbdV2ZjY9V5XKISO37LATwbmkL7OYyCbRwfpxCfozzvbhLH86jGdWgTmwXtUV9jvGdnXC3pLYGXSplh4JL0pJRjZeOJA+wdcPlsD/w6xhpGMgPomejCxFhHDNgwMmUZwZigS8aQQ/vlutrob6aFiYPNsXZEV5RMc0eVd1d6Jzku6++DVy01Zmq9XVDt3Q3npvXG1p/6YPZrtnjRWgsWhhowkOnDSG5I308AKAaR8ByYhtQwoPuSGUHbQB8vd++HA54R+CMoG3X+qQRGaWrrt4epSzzvI4FXXfxa3Ki4KMDrhmp8F0HXLdH3SOB1/SIObsvGcl9vJHn/jOhpwxHi+R3Cpn6HkN++hs/oTwi4PhTLwJ8+RfC4zxD+8+cEW18i5rcvEP3rUEQRdMVwd+PPHyP+10+wbMrnSPb6BrkLRmG933hsDZqAnWGTsS/GC8eS5qJolQ9K04MIsiJRvS4eFeuSCL6WoCo3BhWZwTiXshjn0gIIxmJRS+BVvmYGKlMWoCYrFNUblqFuWwoqtqxGycYVKKLzivKXiFGNJRtW4tz6FQRYsTiaGk6QFY3TWXE4mRmDU1mxOJ4ejWNpkQRk8TiVSZ9Twv8HXn+ly8E52LggCX0m+qBNOLUGuavxSQWv5iJIfDY6AxpfDMHPVJB3HhxAUuTsEhnqGXwUgfANwHPvrsdte12xc19/lFfNQP3lbFy4vBN/3CijIsWtGO63l0Inb9++iVu36nH58n5cuJiPi5eW4cjpr7CZvm8b5wvbz/nCGL7Yu6UOwBrBq5bA6zaBl8gQX9FZ4fVyIjU15o9TovXO62VkwDlHUZUr/jzQEwfeJvB6pouAGZ54+Zxi6hl1le+TIAYvDq6vbO2MoqfdMLudKT6yNcTGnzxwydsdNaI1ThWDCPblYe088kpRaZDuVtE86n2Sh0DqquH8Svz5kqcHTkzui+/7mxB4PXhXo1LiPKpspVQTBviQux01rHGorQNKWtsLcJLA1UmkmlAmWeUlA/e9QYzjuxrBq5LAi7XS7l10mbfkAcCLU9xw7CcPuGFblYsWYTloGZJJSkObkBTYLM2Az9GTqOMaksrtntp6vJe5BZpRaWgRnkpgloynImgZmY4WkVloxbGtd4UvtoksapjG5ovBR3qjh2G2vz3+5Ozw1Tz4RNE4aRCXX9aTAV+3yp2kcIFqa1wt64p53lawM9GAtbEmHOQasJdrw9ZYGzYEYfZyHTgY69I6ywAO9H65GzyLd6w6YMGLJlg/zAnFvz540P25SW7Y/KMr/F/tgo8dNNHd+Bn6jvawNdER92DPM2PQPdnRvdnSPdqa8Gce9KKLznqa+KA32Z7ZkbgSnI1aAq/zJK7PHl7aiOZKx5XF6ajzTUF15nbc/uO6qAlucjC9qnjr7WuoPrUfubG+WDL3ZyR6/4RYz+GImv49IlmTCb4Isvx/GgLfUR8hkBQybgiB11BET/gCSVO+xhJSwqTPkTT5MyRN+gzLp34hoItHNArw8h0ngVf4FDEx9imCruK0YJRlRaJmXQIBVzxKcyNQnhuM8qwAgq5FKEv1FZ6wuk2JqM7xR+kKT1SmLkRlZhgqCuicTctRSgDGQfVF+UkoyluC4nXLcaZgKYrXLifgisOh5DAcz4jCyawYHM+iZXYMjqZF4EhKKE5kROIo7T+6OuR/4PVXuhKSg/WLlqL7VB+0YiNEwCUFr/8LwIuMYJuoDJiM/RYLovph95EBBDoEMwccJfAS0MW5t5RB7/cHXlt2DUBldSQVqwtUjLgNw4XsOn0WkZRMXSKg8vZNLmQMZFfxxx+FOHjqG2w54IJtB53pHrqikNZ3Mnzt7UXXbh54T/chguutUXeaDGIDePHIQTbWjqTmhvzxSbTe+X5KbUQA8U1qNd883AunPrXF8bZdRNzUkwxeSg8Ne7qUXY08WfSiTp0xxM4Am37qissEXnXTCLpES16SKng9TjFoXSDw4nn0JAhzxpXp3XDyIYKXqsyMjeCkp4OPtPSwRMMWJ9u4E3S50jN0Rrl4hgSxtKwkCDvzjBNOtv2LVBMisJ4hzZaWBL4tpQEOy+zfhdUDgRcHu/Ok/Sl4NiYdBol5cFi+Hv2SN+G19K0Yvn4PVp+rQCWV0z+omN68SeX31g0cuvQ75u49hU9zd2Jw+kbYr1kPg+Vr8Ww8T8idLl1X7fcxdHGjlMErD63ps8HoHxAQ1R03KlzBiYXvLDdPFniJlDB8L1W2uF7qgvxQZ8x71x1z33PFwnccsfhtSYsUS993nODztgP83nGA77uOmP+2E+a94Qz/15yw8j0HHBjujLqp7uK9VPfO3l3uODbGBWkf2yPodXvMfssZs99zwoJ37eHzjj1837Qj0Tpp8Vv2dD/2WMh60wGLXnPBvFftEfHZSzg1OxhXAjh3Vyou+ZEIuESQvZp67r9ThujKrF+chvJg+p59p6SqgP4xfKmCF/+7dqkGuzKWYvXC37BszhjEeY1A7PQfhWIIvKKnfIfwCV9K+vULhI0dIhRB4BU/6Wus9v4RKbNHYPWMYVjp+RVWTv8SqbSeOfsHZM8djvyFo7DBjxOo/oZdkdNwOHEOTq72RVFqEEoyw1GaFSEpMxBlmezlWoiSlIUoTfVHZW44LmxJItjyw7mlnihdNR8VGSEEXnGo3LAUpeuW4mxBIk7lxOB0bjwBWCKOE1ydyonDqexYHE4NwxECrWMMWRkROEnHMXgdTg7BiXQCsDUhOLIi6H/g9VcS4LWQwGvKYgm8yKC05MSDjzGFxH2LjGDL8BQ4zxqD6LSXCLz6EfAweHHaBwIvAV2qHi8We6DUwZfyGFds3tMDJ07Pxo1rNVSMOE8LgxcDlgK8RKtGucr/uYaa2gJsP/QmNh20UYCXBwoPuhF8EXjdbVJugrItmy1RecoON6udRWtUCmDnYHtuQXe5w3g+LolYFQYv9nhVWNP9WuHWsW4o+doeJ9pZC/BiT5IU//NkghcvGbwkz40jip/uCp9OVhhib6gGvKTcQk8KeNURbHGW70bwcsLl6V0bwIuD69lTJWK81IDU/UtG4MaBzEYwF54OfXykbYaVHbrS8+qOsjY8IlHRpUxLfp5nn3bCaYKve3YzC/BypmPsaN0RVUrwcngXnf82eCkahQReT8Umox1Bk03KVrxKsDVi1xH4nK1E/u9/UrNJ+nediui1Wwxe10WRPUv/Sak8jxmHzmDI5iPomb0f+kkFZPO44cndkM2/j6UEL7pP9nhFZUNv5DAERHrgehmB1x3eLhYD15MBXUJVbE+4q9EZN8/Sb5fohqpZL6Ny7gDUzO6H8zP7K9QPtTP6oY6W52fRckZfWu+L2pkDUD1rEKq9B6Lai46Z3kuAl7r39d6iMsX5urx6o4auXTWLrjuH7oG/i7/TW1Idi+6jhsT3UzNzIG3n7x+Ao9Pfw9k5/rgYkIPzBF0X/VKagNfDDrS/5MverlSUL1uLa/Tu3O3f7Vu3UHKwEJlh87Bm7lisnD0KiTNHI85zOOIYvqb9gNgpwxD929eIIsXT+lLPH7F0+g9Y4TUcyTNHIn3uaGTMG03L4UidOQzps75H9vyRyFswCnm0XOczBhv9x2F78ETsjpyOA3EzcXjJfBxfsQhnk/1QnOxLoMUZ6/nzApxLXYjydB+UpgWidm0c6jYnoDxjEc4tm47yZN4XhKr8WFSuTURxfjxO50TheGYIjmeF4VQuAxZBFYHcqZxoAq9QISV4sdfrKMMYgdeR5FAcWhmIQysC/gdef6VLoRJ49Z3ig6cj0sHTADWC1xPu9SLwahG8HM+FjUfyltdFGolCAqhChq79PC1Qc08XQxeLtgkvGIsD4vl4ju3ywNbdHti2/xWUlMdQA5kK2O3ruEm6JcImpV584U5u+McDiP/Excu7sP/ECGzaT9cQIyp7YOf+7gReBIKi61EFuBTi6YzWrjVHyVFb3Krh1igBjhjZSOsiHoODYdUY0Mcg4Y2jyuUWLW+RAb9dYw4cd8XZb21wrH0XlLZ0fPLTSZC4q4w9cxUECUVPu2NeB0t8bGeADQxeXgReU59c8Gri8fJ0whW6x5OTe+O7fjLIjDSlOewUAMUjFQ0M9aCrpw1DgicxhZAKYPFnpVS3M3gZ80gykpwTtdJ+a0M5PtCyEHM7HmvHaSEcRddj0TN2BGOcHkLpSbyHGsDLXgBbU/BaKoEX58lSlboyL8R2SSGCoZYEQ8/GrkMnAiId2m+5bD0GZ23E/AMHUPT7FeGr/pPKcB01npLLyvH5xh3otjoPZgnp0InNgkbserSLKUBrES+mvHbz72wOXpnQG/UNfCPdcaMBvFRBiz+rg7HHKGrI3eLRydTIu1FMzz/OnN53B1zydMRFRdb4S0LOuDDViT6TqCHCaST486WpjiL1Q/0UTv9AxyvLBr2X6rrK1Uu6Xj29x5enOOP3yQ64MtUe9dMc6Dv4e/m7FFIcK8VZuojvqKd74Ps6PPl1nJztj/MBeajx50mrU9TWb/+NGN7q/EkBmTjvm4ayoFRc2nYEt/+8IWoApYeLP4jebFr541INNi+PxPI547Byxg9YPuNHJM0ajQTvEYgn+BIi+GLgSpz2PZZ6D8dKgq3kOT8ha+F45Pn+gnxSns84Wo5Dgc9PKFhMouXaxWNRsJDnahyDTQRe20ImojBiKvZEe2Jf3AwcWTJbSpi6imBrzQICL4auRSjP9CXQ8kN5NidKjUf1xhicXT0LxUumojyFj/FHOcFWeX4czuZG41RmMI6l+eN4WgBOEJQdWeOL4+nBAsQOpATgUGoQgVc4jqQRhKWE4NCaYBxODsbBVQHYs8wH+1f6/Q+8/lIEXhupxTlwwmK0DSfwimVD9i8BL7rHlv6xeCNuOLJ2vYydhwi6CJ4KxXyM7GliL5YqcKkHL5Gri2Bt2253HDj6GqovhOLGtTLgBhUwMtjs7WLw4k5H/h/Dlyht4h+t3/6TPl3A739swpmycdhxoA9dj+6B7oOha6eI81IDXge7ISvLEsd3E8xUO5BhJOP4JI5qVIjB60aVHW5yy7naEjjZFae++3/tnQV4FcfXxiuUFkuIy43iEiKE4LTUvf96qaEtVtwlBBJcE0iQQBR3i5HgTiAhELS0UNzdWijwfuedvRsu4VJF0u+5y/OyeyW7s3dnzvzmzMyZ8thtBC9WqAUdvCh65o4LfHHgeIiVNz6tzDFegbgq4EWDX/DBSyqhUKmwJG0/BddCq5c94O5mDyeClICTq0ELqPrhRx+gQ8f2qFO3Flxc78IXI94zNpKXN2M4aRCmgxc/8/RyV5/xfQPP6e6Gcg5OaGBrwGx7Xxx4IQDHnq4o4FUeP79AD5YWZJXP/oHPPw+8tAH6p54hsGldjQq8phrBi+X6T8HLVEYbpaBJ4IhdhTEpeGribNjHTUWvjVtwWipKltqkYydQY458Hj0bT00Sxc+X6yxWg+o5tOJpdiMSru67hvHc6nMNvArFJ8O27fcYGFERvx0J1Mqugi52LfJYB6+CA193pOyqsZqnK+HXw1WwN7EUToYK9PSrhot9quF8Hy2+1oUQBjbleEKCjzauUIMvyYuSB7UxhpzcwSWFjF3yInP5Nr8UoKnvMqSE7Ptof3fuvrUa7xf/9lJfH5wJDsCWHp/ipwETcH30MlwOT1GD6x+2l4vnOyPQdTYqRUWqPzl3DW6euqhM/507kqOM4MXaQAVOvXkNB7avw8KRvQWsvsP0vk0wPaylBl1hAlxhrTGlX2tMFU3r10pB15xBbTF30A9YPLw9loR3wfLI7lg1tidWj+uO1WO7YXVkV4GsrlhNCBvZAStFayO6YJN8njmhBzZP6I2tk/oiNyEUu6b0xYHpA3Bw9hAcFPA6khSBk+ljReNFE3FmhUDX6ik4vjwaP8/qi1+m9caR+UNwePFoHFw8Hr+kRuOnFIGqRRHYMz8cPwtk/bQwCrmzR2DXgjECXZHYPHs4ts0fjd3y/R0LopQIWrnzI5EzdzS2zBiB3AWRFvD6M12ZkI61g6bixbaDUSw6SaCLBihVgZe2PqM5I/SkRQMrezGChQS8Pk78HsuyXkR2rp8Z8MoPXRS7H03Bix4qAa+tgdjx44e4cm2OlKTznLJibMro0KX7u9QiESxzsvGdG7K/ilu3duDg8WA1I5IhLehxoydNuyb394LXlp1BmD+vNDZlVMQN5eUSw63Aq4C1lI3KA6+T5eRYWs/7a2DH9xWwo0g5AS9WrqxkC+7A+rtQIOAl6cwpWhVtrD3xga8z1nb6j4FXv4q40r8GTk7ugrihXdGtawe88sbrcHZ1glcpTwwZMhgnTp7A1atXsWfvHnz5VQMFZI5O9nj1tZfRrVtXdOrcEa1bt0SZsqUUcNFD9tZbb6B7967o3KUTWrT4HqVKe8k5nVGhTBm0b9gYkzr0QGabPjhQ5X0cKlQJBzmuz9jFyDFefwheoiPy2zOG12mjx2v2vwYvXfRGidSsbJ5LACtuPnxmpCD9yEmclNrx+xWZKBy9UN7n+LBUo3hs/Fuz59VF8OL35Pz0eCWkwKZNa3TqVQ6/HqonZVefDFOAuhZNRI/1TYIXX5+qhAsHqmLp8Ir4OdgHlyRvXQqpJnk/UJPk+bvgpUsDsLMCTCfVcj4CXaIzqpz89fUctSj1nLRSTRSkxNcsa+a+bype44oA2uGe1bCo1QfY2WcCboUvwfVRj2ZG4/lIkezPhSfhRHQqLm/fjxu3buHWbbH5t+4FL/5/9fRhrJo9UcCqDRJ6NkFCr2+RGPKdwFYrDbZCf1CaThG8Qltj9gB6vFor8Eob1RnLxnTDqigBLkLXWAEuga41o7tgTURnrBwh4CVaO6oTNo3pgkx5f/OY7sge1xvbJ/bBrrgQ7JvaHwfmcm3GCBxfMh4nlk7C8fQYnMiIw+kVk3FqZTx+SYnA3um98cv0YByaN1iB1y8CWfsXRyno2jlnGHbOGoa980dh95yRyJ42GLlzw5EzLxwbpw9B1uyR2D5vDLJmjsS2OaOVcmZHIHP6CGTOGI6dAmjkGyPnWMDLnK4TvPonoM73fVEsapEYFIGtxJQ88HpYkaT/tfLSQejSp4MvQ+GIOHyd2Airt9bC1twqD/B45ZeAjwl4ZRqXFtrMv8t5Cdm7GuHE2ZlSuC4Z+UqDLR27NPDSihtbPhxgf/nKHuzaH4YNua9j43YCl4CX2vN65sEre1cQpiSUw4L4srhykN0VOnjpA3ULlhEneN2SFvMtAcM7ksabB2pjXbNy2CrgdVhBF7vy7oLXAyvhJyQCAmfjMY2c1bi+WAC+sHLB2/7OWNcxENf+Q+B1NrgMfov5FkdmhqDDG2UR4FcJ3Xv1gsHdgHffe1vy42WVP/Vtw8YNyoMVUNUP33/fDC++VBcVK5XHZ599gi8afK66I2vUCFKf0UNWqXIFfPHFZ/hUPrezs0GDzz9H86bfoaKXFxr6S7nq0Bc/lQg0gpQ2WUH/nfnc73v2CrwYloJjAekh49/R4/UpSg2fLeDFMA1G+PlH4CVSf2eEqESu+ZiG4pPmoN+OXci4fAVBC+X92AXqM817ZfRw6df9Q90LXoUE2Gxat0HDZqVxaS/XaSR4sbwWzEYTRfC6xTSe9sGhHQEY3bIMMtv7CMD747LydBnB6x6vV34J9Ivo+bpAWKKn6i94q/Kkvq+di12VjF7P4792jgABr6rY27UaRn9SH2t6ROFGZBouhy/GuTHa+owPUwQvhpAgeF1MycLNS9dwTaz/jdtSFwh86RtrBOBXHMhZgznhwUgIbo54Aa/4ng0R16sx4nt/h0R5b0pIS0zt2wrT+rbGDIKXaFZYKwVei4a1Q9rITlgW0QUrx3TFqsguWB3VBWsFwtaM7ow14Z2wbnRXrBdtkO+tG9oW6+VvNo7oiKzR3bF9XC/sjhHwmjYAB+YPx5HkMTiyJBqHl8TgSHqsKA7HZH8sPRo/LRymPF77Bbx+nj0ABxeFY9/ckdg7Zzh2zByC7CmhyJk6AHvmjpDXQ7ExPhRbZw0X4BqBDVMHCVwNQ9askdg0dSi2CGxlzRiBLTNGYn28fCbv7V5s6Wr8U12fkIF1/aNRq8EPKDF4Kgqz5SjgVZBmNepLBmmGNU0MapIoVSBxGYoODcf34z7Ehpy62LTbF1tyqyNLja8ieAWpmYP5ged+GcFIYIx/syqrOvb+0gu3bh3XSpbaCFt6SAkjeN2RvbR8+Nap0yuwfvunWCOgtVEN8BcAzK2muhrvhy4CoYDXzlqIifHFkL4eOLG7NnCGhtsY5DBvzIh5I/okxAH2twUOVatZ9jcP1cHC5hWQXrwMfpbKlF6kE8qToVW8fzjY+gnokEAXB4KzW+z0MwFYVMwXr1jZC3i5/gfBqzRuJHyHg1O64Ruf52BvUwy9Q/oIXBnw9ddfSv68dztx4rgCL3q76MlydLJD8RJFEVgtQHVHErzeefctNG3WRI0L42e1aldH23ZtYGdfEo0afoMGAmjPFnoKpVxcENO9D+Y4+GJPMR8cLcxQE5xUoT13FWqCv7nkA3rB1GxHgS4uFcSJDfyMMcGOyusZFRrAa9R8Aa8VKEQPu+65MpUZm/CnErh6JoGR6xfi2027MPrAYXjOThHwSpLP00RswFFm/vZB0tNjBK+SLdvhnffccXhTNQ28OC7zVCnZF5yxmfdIGnW3ObPxXFVsW1cFTV93woJGQQJeNVWg4IvscuwXKKpqlHn4uidv/iPw0r5/93x/9RxBuBRWAxva+aBtbR8s6DQSV6IzcCkiCRdGa+D1sJcMuhyejLNxy/DrvuOqqf2bNLR/J3hpxcq43cKNq6ewZmEc4kJbI6ZHEykfjRDfqxESejdRQVGjO3+D2G6NMLnP95jOsV2huppjTmgLLBjQCosGt0bq0HZYOrIDlo5qj2Wj2mHdmM7YMKYL1kd2xcbI7tgc1R1Zss8ihA1vL/DVHpnhnZEt7+2YKCA1YzCOLAzHEYGfg0ljcCh5HI6kjMdh0dHUCTicHIm9s/rjwJxQ/DIzFD/J8Y9zhyB3+kBsE9jaktgXa6O7IzuhH/YIiGVP7o81k/pgy7Qh2DhtMFbHh2HDlEHYOHkQ1sb3x6YpgwW+hmGj7DcmDkbu7Aj8mBRuAa8/E8Fr08DxqPnmZyjedRSKJHJJDHY3/kOD94jFBbI5m4nj0J6X1yWkld9qcF1kbq+LDXv9/iF46WBUTeArEGuy6+D4mXApUKe1csVNzV7UZzZyuK5AF7shpRByu349Gzk/fYO1BK3cqsgkdOUGKvDSvF6m19PBqw4mxQag4ReOyF5ZD3fOstWsG+2C2t1I+JJjAa8bh2pj4g/lMMHGE3tf8MVJepKkQiXYqGCqrHwLiJiWQ0YIYMXPGF5RVhXgZ2OLt/6L4NWnLK5HfYTjs0MxtNX/8PknH6JNu/YwuBmUx2rv3j0qX+rb1KlTVHdi6TLeaCgQRcD68MMP8EOb1njl1fpqDFj5CmXRuElDNGnaCB99/KF81govvVQPdg42eOvtNxSE/e9/7+PrL79El++b40t7d8wq6YNfilQV6OaSUZXVjEf+3hxsz2MurM1QE/zNNSDXwIteskPsaqzwKcoPn4mnpixH4VhjTC4dcHTlswF/SdJIY1icp2IW4d1l29A9Zx+cpqcKeNFbTvDS9TfgS6WHHq/leE5sJBfoDwhywpp5Um5PVTUpJ2wwmepu+XliEuhSwZlPVsbtU7WQOt0XdcsXw7B3fXBmQG1clDxFD1Z+mcuLT0oXpEyeF0ic2bg83ijljOjveuP8xAxcHM0xXtqMxocZToLLBJ2MTMa5Zbm4c+131dxmN+Mtju/SipW23fkdR3/MxtyoMEzq1RQTuzbCxC7fYFK3bwS8miKmW0OM79AA47kcUMevMLlXM8zo2wIz+1HfY2afZpgn8DUvrDkW9m+JZALY4FZIG9IKq0a2x9rwjtgQ2QWbxnTDZkKXaIscE7g2hXfC5tFdkCVAliuAtH/GEBxZEIGD88Pxk4DTAdkfXBiBw5zpmBSJn+cNxz6BrYNzwrCf4DVnIH6cNwTbp/fHlvg+WDuhGzLC22Lr5H7YPXsINsQEY/n4Xgq01sSFYvlE+Y7AF49Xx/bD+kSBNQGvTQJjHN+1OyUGP6+eVSDB60XR26ICAF5p+HX8UmQPGofaNeqjaOOuKJog4JWwSjNaf7dF+ChFQxqnLZT91OSleFb0wqTFsPquCToEV0F2bh1sVOAVJODFQe0EL3YlmgLPn2vjVs42fBMnz4zCletLcfn6Zty4dQbszr9b2DQAu3P7N1z/dQ8uXVkvWoAd+7/F2pyq2GAELTVTksp3DR28tu6qg9jEGniljjWmjPfFb6cCcOeUHseLBrugwZdWiSjwOlUZvx6pg8Edy6CDnT12PF8ZpwldrHyNA60LksdLeV5kz3QdLuyLrBL+6CjA6OlkgzeqGrC+gIMXZzJyT/A6wzFeoZVxRdJ6JPJbTAhphe+aNIKPr58AlIvIGV80+AypaanIys5CfEIcqteopsZ4cRyXn38VNGrcEC1aNscHAlL0hFH8rGqgv8BXI7Ro0RzvvveOgjUldxflEfuhdSs0a9oUPhUqoJy9MxrYlcJCqwAcFJA99hwHzHPMl9btqIeaYJwvBllV4CViviAIHxQIm13qDfj2m6hWoSgcl4FnHyp4yX5SEl5M2oSma3fCnuPI1Pn/LXhJWsVO2rQIhnt5A8LDPKU81JCyIQB2LFDkL8cswwVnzBeDMt8yNup+P1QXw7qXR3knKzQL8sCuXtVwMez+fH6fd+uJSUvbxTBfHO0TiH5ve6CcbQkE/+87HBsnYDRWm3n4MMNJ8BynRyfj6LSV+PXoedXcZthGjvalv4t1gfa/7G/+hqz0RUjo1xFx3Zoguuu3GN/5K4zrqAVGje3eGNGdvsa4dl9gvCim8zeY3KMppgU3w3Sqd2OlmcFNMEcgbEG/ZkgZ1ALpQ1tjxfC2WDWiHdaMao/1ER2xMaIzNowUEBPp0JUt0JUzridy2dU4dTAOzh2FX0Q/CoTtmz0cBxeE45DA109zhmHvjIHy2UD8PKMf9kztgz1zBmDX3EHYnNALa8d3xtJRPyBteEtkJ4Zg+7QBWBHVFUvGdMXaWIGu8b2RIdchdK0QACN48XijQFfWzGHIXRyNn9dl4NKxn3TwIueQd54oePmIChh4peJq9HJkD5yAV3yrocQbH6PYmJlisFZogGPO+DxW0SiKcVReLnYxUpIu1eJchhIjEmD1Zn106V4W2dvqInMXQ0kQvIJUPC+OsboXeP5Y2jqLAmzb6yBr14fYsvsrZP34PU5eWCBF7IYUOc5wZHQgbfzMjRuHsO/AAGTvaohte77Elh2vYcO26sYxXjzPA8DLGFcse1dtxE6ujcCqJdCqiQvOHqgpBlxgS8DrtuwZtiG/AX2ykkrkJBfbleNTlcQg1UafzqXxtn0JpL1QHselQj3xrA9OPa115+WHnycpAhfFtRqPCiQstAnA23ZucHWxw1sCXprHS1r5IVyeh+ClqaB5vLg4sT6r8Yqkb1+PamgcZAMb6yJwdDXA3dNNQZSDox0qVCyvvF+cwUio4qxFHhPA7B1sYGdvo7oc9RmN/IxLyPB97TP7vM8ovrazKwl7e1u4cPkWgwHlnN3wua03ZllXwp5iWnfzkUKVsP8FLdQE4UvLC4QxvRtajtntKJpuXxP+bQaqht4zAkrPCtioGdV54GXOLvwF6eAVm4IqizPx1tJtsJ68Ek/FLVV25J+Dl+wnL8FzcmzbIgTWnt746jNHnNor4HVGAOeYj4AXux1ZjnXoKhgNqN9pT6TsHt1aA5+/5woXB2vUKWuPec0r4+JADqrnIHopA0r5wEvy3oNWWHh0YvljnDBpEPXzw8X+/tjUOQgf+drB1dYGX9V8G9sHT8H56Ayci3w4Y7wuRUidGJGCi6OTcGKCANyWn3DrNsNnG9dhFDGYBOfJsj4gil08+hNSo0chvmdrxHVujHGdBLq6iAS+xnb6UiDsa0zq9i0mCXAxUOr4dg2UYuV1nHwWL9+Ll+9Plu/M6NkIc/s0RPLA77F8ZBusZNwuI3yt4/qMHOs1vL3S+hFUBwVfBK+dsX2xf8ZQBV4/zxmO3dMG4ceZQ7F/7kgFYTsmh8g+DPtnCWwl9sH2+F7InR6KnJlhWDmuA9JHtkbSgGZIGyrgFR+CnClhSBneBsmcTTmhN1LDuyBVIGx5dLACsFUxfbAqrh9WTR2I7CXROLh1CS4d34Mrl6Wc3Q9e5J/HDl5lRPnB6xNzD/5x69KkZcgaEIt3fKujaCUfWPXojyLxqWIExfiZMz6PVUbw0pWQqsFX3DJJYwrsOofBtkopdOtZRoDrRQEfdjNWA4OWblaxtDTA+TsieFFrt/lh9dZArM6qjX0H+0hR+wWXrm/DT0dicPLsPNy5cxCXLqXIdT+Q7wcJcBm7E3MF9kQqjpgOXvd1d+oeL4JXTQQEWiHI73msTQkSAykSg337ZDkBL3PRsJ+UWIkQvMqrcV70eN04UgfBXcrC17kEBpfwxr6i/sqbcUoq2tMibUHqgiGmRXlaRPuKBGCATQVUdHSFuwDJu//BrkYVTkLSyDheLV40wOAqMOThnhfHi+K4LQKYHl7iYcvNzVVkQHlHZ3xu44IZ1pXxy/MBOCFg9cvzFQS+uLC25uniigZHlUeMz4Ndkj4if8yxqooqHzTD85Pm4ekpUsYTBYxoe/LAS2TWNvyJCEj827g0uC3cCP/UTBQR8Ho6dqnAnald+bvgJd+fnIxCYiPtWgSjhFc5BASURNosX+BCVdw+XloFGVbBj/MmyhQQ8DpdFndOS6Mj3gdVfGzgbLCFh3NJdHvTC4dCa+BSGNcm1cCLgF8QwOu85HEVqkLA61hYDYz+ohJ83a3h6uyC6mV8Mb/TEFyQOux8VNp9Xi56rf7W8kHKY5aGyxHJODVmEU7MX4db564KWnGC+73gdVOObuNX3PztLLavXITpA7oisXtzAShtTNcEgagJXb/BeKrL15jY9Vvl+Yrr0Rgxnb/FxA5fYWLHrxDZ+mOMFU1o+xliOzbAlG5fYnavr7EwtDEyhrXOg67Vo9pj7agOWB/eEWsFutYOa5unjaM6qu7H3Il98NO0wfhJ4GuXwNDOyf2xd/pgpV1T5Viga++MfshN6IWcmJ7IiumObIGxTZP7IHlUK8zp+y1m9fwSqYNbIDMmGBuie2FOv6ZIkjQsjeqOBUPbIjmiM5bIcfrYHlibEIrVUwZifdJ4HPpxHW7+egxXrq7G9t2NCF6fGDnHFLzIQY8FvBxFpuBVTcSEvCUqEOB1eeJSZPefLJVPLZRwc4Rtg29hNX4GnpFWnWaUTAyTcZD74wsxwWubGEgjeBWKz4D1uFmw/eBrOHvYo3OvMgI/9TToEsjZkltVwEtfqzE/9PyxNPAKwsZcX1EVrBf4yt3zGU6cG46cHztgbc6byMz9EAcOh+DAoc5yjZcEtHyRuaOyvM81IgX41LV16DIDXkaPF8Erbkp1BFSzgavTC+jZ3gtXD9YXo11ZWs5iLBliwowBfTIyD159u5SHt5sNPrV1Qbp1FfzyghhIejieZcwmVrK+6lhJByFV+T5esavxALu9ivohvWQlfGLvAnd2oQmc3AUvU49XAQMvqfDuBy8tjpcCLxfJQyYBVB+f3OX5u6GKgzMalHTHDPltdxfheC+uDEDvl/z+8rwPE7yMA/AJXtwfLVQVC4pVQUXferAOG4vnExcr8HpKhYN4WOCVDrt5q+G+YAUKJSyXzxihPp9dMff35qQD4eQUOVc6bFv0hm2ZyvLb26Jba29cOFwPOM1uvfK4c7KMGlPF2b9qjdMCoN9PV8aZn+uiXRNpcLhZqy5kF0cXvFLeGek/SN4fVFfyfCAuSn5jPiN85c+Dpq8flwh8p8P8sal7VXwa5AgPgz083N3g6eSOXh81wZGxi3FpXMY94KVD198Z83Uhkl2UKTgTmYQjMam4uuMQcPMObt+6jdsc22UEL+q2GvN7E2eO/Yi0xEjE9/4BcV2aIqEbB9Y3xoTuDRV8Rcs+WvYTuzVUY73iujVSnq/oDl8iVgAtsvUnGNbkbYxo+i7GtPgfJrX9GDMFfhaHNUH6kJZYNrQ1lg/9QWmVANDake2xRgBoWf/mWBb2PVYOaiWv2yj4yhnfEzti+2JbTAhyZL8jMQy7BcAIXnumDcQOAazsmG7YNL4TMsd3waaJ3bE5IQTrYnphwZDvEd/pI0zu/AlSBLzWR/dAuoAeF+deLOdPH9NVvtMWKeGdldeL3YyZ04diy+IJOLxrA27duIY7d05i/6HBWJddWwcvcg55h9xjCl7koscCXqVFOnjVEzFBH5l7+I9XKbgyMQPZA6bg3YDacHYqCeuAqijRfyQKTSHkaFOydeOkxfXS3zNjmB66dAPJAbGpagHbZ8SQFpG9dfBwWPkEwtNghU69ymJDbj1kbxPw2sZlejir8F+C13aCVyVtpmN2XfnsJaylZyvXR4HWpm01kSnvbdpWRxvAL5CmgZcRvrZrscEIXvdfRwevOoidUg3VatjD3tYedaqXxPrUQOAsx4lUBo5ysD2Bh2NFdAP6pLxgxnSYAS9PgV8/BwcMLOmNXcUCcPA5Pxwu5C+ww7X9/KXi1cR1/lgRc40/fRD24xC7GDmj8Zfnq2BnCV8MKimg4GwHg4CDk6sD3hHwKuhjvP7M4+XmqoGXeTh6dPKUCtDLXeDL1R1lXFzxiZ0LpttUwl4B8MPP+eC48m4RtHTxmRjB67kAJBepCH9DOVh/2w62MQukfK8Q+8JxpoQcsQHKO5XfLvxFGcGt8NQleGEKZ0LTi79M2bW/D17yvTzwSpXGnwBdy2DYlakEJ3s31Al0wNKF/sD5IOXxUovdKz3u4QIsp9zTy8Zj/XVF3D5XA4un+6OWXzEF6m7y3AyGMvB2ckHPV1yxL6Q2zg6oqaLVM59RT2KcFwFPQV4/dn36qjGNBwdWR8RnHqjsYQVXNy5rZYCLswteqxyElcGRuBS9VOqzuzMbrxC4/g50GXU+IhknxizG2ZTNuH3pV21sL2N23SZs3ZXablzB9jWpmDasNxKC2yC+WzMkdG+CuJ5NEdOzCSYKdFHRAlwaeDVSi2An9mqq4GuCwBe7Hkc0ew8DvnwVA796BaMav46Ydu9jXvDXSB3wPTIGt0SGwNXSwZqWcz+gOVL6NMTinvKdvo2xfGBzbBjVHhsjOmJ9eAdsjOyMLRN6ICeuj/J8sbtx74zB2J7YB1smdcOGcZ2xLqoj1ozthA0CXSvHd8Wsfg0R2fwNTO36GZYMa421Al5zwr5DfNcGSBLwSovojAXD2gqAdcGysT2xafowZAt0Hd21GrevX1EDoC9dXoutuz/Dum0+BK+PjJxD3tHBixz0yMCriMgUvNxEvGBlUaCoruhN0RMGrxRRsoBXOrIGxOOdqnXh7ugARzcDSn7RENaT5gl8LcezcVw8drEyVuzie5qv4/9oMdlHoWQ8G5uMQpOW44WYZXAaMxPFP/octp7u8DKUQOfeXB9RBy96vAhe9DT9ffDSxL/TlhJSxwJfG3P4mhDF93TxtX4N/TPGBNNl+r3859fAK25KkICXrUCvtOIEIjs0N+DUfmk5n/PRZiHlgZdIreEo4PXEpqubBy8PDzt4ODri/ZIOmG1dEfuKBOHIM9Vw5FlRoao48UwATj+tgRc9T3fH/Txc6V2JhDpew/QzbWyXP+Zblcfb9vYwuDvB4OkGZ1dHAa+CP7jePHjd9Xg9KfCiPHhdd4O6fhkXF3xpY8DMkpWwr5iv6l7UPF1awFT1LOT5MC9w3cfkohVQw96A4jXrwXbABDwXv0bK+2oBHEaIFxuTmCKv/wV8KemgZe6zvyqCF0FO4Esf49WqNxzKlYOrwQUGZxu0beaOk3vrAme47qpA1ymDEbzuws+jF8souzrFTnD5MV77uK+kKRCH91RH029c4CmNJHdJM5+dwa0UXOSZBZYqgvimVXB6UF1ckfzGvEaZy4uPVAJb9HCd7Rso8OWHy30r4dzAmkjuWBtvVxE742QnjW2uJeoGD7H/ZVzc0P/z73FsvNRl4zJU3UbguhahwZfmxTJX/92FLV2cHXllRBLOTlqKXw+cIktoM6oEuvRFsMlcOnedP7QXqXHDMT2sPaaFtMOU3i2R2LMZEnt/p8JGTAlpjniBrFiBsFgBrngBMr6Ok9dT5DvxPZogvntjxHT8GsMbvY2BX7yM/p/WxdCv6iC61duY0e1LLOrTBMn9vlNK6tsUi4IbY2Hwt5jf8yss6PUVkkIaYUn/ZljKwfj9v8eyIS2xbnQnbBrXFVkTe2OngNfu6YOwc/oA7Jgaiqy43lgd2QkZI1pjeURbrJnQFSkjWws0foqIZq9iRo+vkCEQtzyqC+K6f4HJcp0Mgbm00R2RFtUZq2ODsWH6cOxcORvHf87C7zfOaRP971zAL8cGq7BOG6R+I98YOYe8Q+4h/5CDyEOm4EVe+tfgVVhkDrxKiSqJdPB6XfQ/c5nh8ckIXtEZyBoYJ+BVB67OzmLAXWBVyRclu4bi+cmc3i3AlbhQDI60GI3djI+vq1HTs7GpalHaZxLTYRU3H7atu6JY5SpwchPj4W6VB15ZAlr3g5cORn9fHGxv7v0HKz+YmYMuSgev2oidUkPAyw6uLvby+9vBt6wV4sYG4LfztXGHywjRmBK0aDw5Y4qG9ZS3vFfGxNg+DrHyECnwktenKuE3Aa/QzmXh7V4Szu7OKC/w2NLOHautquH4M0E4IbDFipaD7c8+5St7xnKip0MDJFMwehjiDLpfRIS6s3JNbTzRXehaV9wXrWxdUdZgCwPXJBRQYBiF/wJ4qVmNRvDSZzXe4/FysYWrVEb5oeixSq7vbWC3IxfWdsM8G18cej5QgbBao1ENsOcC5ez6DcDB530xv4SAl6MrSnp6w/rTpigxfp5xjJepx+vfgtfDEMFL0pRIIExX8Q5tW/WCY/myAi/OCl4qlS6K2LF++P1sTeB0Gdw6Vg53jlaWBtTjBC9KH1PGvdiOU4H4/UR9jB9ZFhVLW8PgyKWiOO6PY/S81GQMg2sJfOTnjMy2NXA9rLpaFui06HGP6zoX6quBV0gtua4vrvX3wZ5e9fBDvTIoK9Dl5eKMUgJe3m6S571Yfp1Rv3wA0nuOVusOc3Zj3gxHga8Heb3yQxfXZLw0Jg3nIwS+Vu7C7d84houQZQpdGnhx+/3qBWSnz8XMwR0wK6wNZvbrIJJ9aGt53RozRNNDW2Fq3xYKwCb3aY7EYA3IGFx1irzmd9n1mNCtMcb/8DnCm76HUU3exMiG9REhimryOmJbfYDpnb7AnG5fY65oTndRr280BTdU+1kCS3ODGyFlYEss43iw0V2wiR4vLiMk0LV7xhABsAHIjgvGxok9kDGyDVKGNMeyiHZYMqoNpvb+CqO+fxWRLd7EHHrQIrtgTv/vMKHjR1gsILc6qiuWCqytSeyDDZwtuXExrpzYD9y8Lj/QDWHTG7h8fRO27mmIdVsDkZkbRPD6n5FzdPAi/5CDzIEXuekfgxdlCl42IgeRQcQLVhQFiGqLXhN9kD8zPF5p4HVNwCtbwOttAS9nZxd4CXg5SsYuUrs+rAZOxPNGw/d0HLv6kvEUuxtjl8trdjuaM1APQ/ca20IxGaKlKJqYBLv+g1G0Rg3YSUXvLmn1cCtpBK86Al4BJl2NHNz+z6Hrn8kceJn7nnnw8pR7cnGwR/3adlixRMDrohhwepeU4SaEVdG8Xmpa+JMAr/s9XmGdy6CMe3Gp9J3EgLvA38kRPR3KYLOVv/J2HHq+Ig4X5sLIlVScL63S1ZQfnP6tCHPKoybX0D1qhK4Tz/khp7g/Qmy8EcAuRk9HDRTc6PFy+u94vGR/j8err4BX79po+ZIAl+Qfg7tUqE8Qvjzc2fXoDg8DB9y74gu7UlhgHYBfnvfHkUIV5dn7SJ6oLHmBsxoDBIZ9sahoBdSz5+QAJxSv4gvrzn1QRMr5U5NZ9rUxWffahiclghc9XgSvpUbw6g2ncuUE4J1h8PKEo+T9ei85YkNGNeBcFdw5VgG3j+qeax2GHrHo6VJeLo4PJXSVlbTUwsoF1VE/qKTYFwdJr7uUASmvfG5updSzIzyWdbRCu3ou2N6rFi6EcjahlvfyuhuNAPZoQczo8eoXhAv9A3EwLAhD3i8Nf4MD3J09BOxd88DLxdMAR4EvL2c3tHrxA+weOQvnJ6TjQqQAlIAUB8tfC0/FFQKYmTowD7zku/z+WakTT89cgxvH9fUYTcBL/nFsl5G7cHRPDpInDsH8wW0xr38bzO7fUQHY/MHtMX9IB8wZ1A4z+mvwpa/LaApi0/q1xJyB7TBTAC2hRxNEt/8SY5p/iEltP8GUrg0wSwBrRqcGiGn5ASIbvY7xTd/G1HafYWbXrzC5SwPEdvgME9t/gpgOnyJBXs8OaYakIW2QNqIDVkR2R2ZsX2xN7I+cxDBRf2TFhGBTdE+sHdsF6SN+wNKIDkgdIaDYpyHGtHwLQxq+iLjOnyJtZFukyPtj27yPxF5fYlV0MJaOC8HqyUOxa8UUHPt5HW5cOynkeYszDnDn999x6/YZ7D8+Aeu3vYJNO/yRuaMqwesDI+eQd8g95B9yEHmIXEQ+MgUvnaH+Fng9KzIFr+KikiIdvLxFvLC/qJboFdF7+TPC49Vd8NI9Xi7OzvCUDO1hcIGtuyeKvfUp7MKnCXytxDOELbr9pyThWQVi5ozTQ5KaOST7RDF0NLyxq1FYDJ7tiChYv/E67Gg4GHvIIEbe3UbAq6yAV20BL/8CAF7mPFz5pYMXx3gFCnjZCHjZwNNDWnQGqTjtHfDFRy7IzawNnA0SY1rR2GVB4CKAEYIekyHPkxnwOlwb/bqUhbdHCXhKxenp5i4VvyuquzhiiL23wE5lAS/N23H0Oal4C3FmG7uZ7nqjHqYIWWpGpfJ2aZB3opA/dhULxBjriqhr5yxw6CgVjjZGxEsAwcXZEW/9F8BLKqMHj/Fyg0HAy0XAi168/ED0eCVpEfi7G2rCEzOtK2FvEcIwJ1gQxitInvCVZ+WL1CIV8KK9K9wNTrDx8ETxem/Bsf8YvDCFoLNK7MyK++3DE5EpeC0T8BJ7pMCrrOQpdlt7wODhAQdXa3zzsQsOZdWQslsRt09IeTnOcvu4wEuuRW+4Ai8ppxf8sHNDHXzzgQvcnEpKOgUSvQW6BFjcPT3FfpaWvasCMYM0Yst6FkbHtz2xt2ddXA6pgSt9q+BiSBXJgywT2gLZjxK8uFTRlRAfXA6TRlToi4ho4IdArxJwdXOAq6fYF0mrh1GuXiJvgwLIKgZvDP6iJQ5HLcTlqDRc4SxHk9he5utAQpcR0sKTcTwyCeezf8LN27fVzEUuC6Qths3QEbfkH+M3/o6r545j4/w4LArvgaThnbBoaGfMG9oV8wZ1wOKhHZE8qisWDu+s4IuaKzBGzZfPFJDRG8algga1R9LIbpgv78UxyGrbzxDX6UvM69cMGVyTMaoH0oe0xeROnyOyyZsY3egNjPr2VQwXEBvR9E1EtvoAsV2+xOSe32J2aHO5djtkjO6G1ROCsW5iCDbE9MP6ScHYIBCWNWUgNieEYdW4Hlg2uosAWjtMD26Ica3fk3O9jNjOHyA9vLUA2Q+I7fi+nPcjrBjfA5tmRWDzkhk4um8Lrl46Kr/FNfkNBEEFum4zsNmdG7h+bQty9jbFuhx/AS+ObVbg9Z6Rc8g75B7yDzlIBy/yETnJFLzIUf8YvF4Q6eBlL3IVeYnKi3xFNUT1RW+bywiPT/nBq7ZUQk7wcHNTrVZ3jvXy9ob9R83gOmouisWvwDNc42zKIg3AaIjMGqi/owecQ8DraQEvdi0WEgNXVK5dMmIKin/8haTJUwwEZ295SmH0lD3Bq4yAV01kqUWyCxh4cQajcRbjXeUHL1vVzejlbotSAi9ezl5wcy6Glo3csT/7JeB8gGZMn9jAesoMeB2po8DLy8M6D7zYmi7lJjBjZ4cxJctgR5GqOPmsn8CQFkJAgZfRK2UOnv6t6Oli1yYh7GQhP+wuWhWjbcrh5ZLO8HYRQy2tZIOI3hkvtppdnPD2feBF6BIJgKmp7GYqiMetP/J4tXhJYMdVwEsq/icPXpq0UBNuKO/ohM9tnDGzRGX8/HygAJeP8oLuf4Hjv3yxuFgFVHc2wMnDRcDRCzbuFWHzxkewHzYORSYvUeXfrI147DIPXo70eLkL0Mvv7kYY8HCEh2sRtGtswBFpDN4556fGWTGAqfly9ZAl4MUZlTjhqzxdP2+ri1bfGiTvFxMglnR6O8Pdy0lkBC8PgpfkH4Exg5cjnN1KoKzbC+j1Vnn82Lu+lIkgXBTQImxpnqhH7PEKqYaroTVwsl91jPuiAqqWdlLDATzopRa5eQtACnC5G+XBsszYdFKOa3iVQ3zT7jg3LhXXBbzOR6Xg1NgUnCVYma0DNU/XBfnu6YgknJ2zDjfPXMFvghY3FHAJYBh1885N0XX8fu0MdqxejGUT+iMtvDsWD++ChcO6YcHw7kgZJaAU0QNpo3th0YguCrQWyeeLR3bVNKKrej1vSAf12YKhAm0CaItHdML8gW0wo893mBnyHVKGtcOKyG7YFBuKzXECS5FynQGtkNjlKwz56mWEfl4XQxu+itEt3kNspwaYEdwEiwa3QfqoLlgZ1ROb4vpjY2wYMhMHIGvqIGRPH4KtM4dh0+SBWMdAqGN7YW5Yc0xo+yHCm76OSe0/FIBshSVRHRDX6wskBH+DVQkDcHjjQpw/kIXfrp6W3+BXQdGbshfY4pg3ga47aumk0zh+apLUcfW1SWfGGf3kGyPnkHfIPeQfchB5iFykgxd56aGBVzGRtYgXcBF5iMqJTKPXv2EuIzw+mYIXB9cTvCRzc8YIuwy4N9jD2bMsHAW+HMOnokg8B9aLAeKgV3OG6b73/kwPAq90dZ3CAmDWcUvgPCIeNp80hA2nbrMrRbV8pIXJrhVPdjUWYPDaxmWI8gdy1cGLXY1BqFbdWcCLv7sYRPntPaQCdXV1UTM2f2jihV+21RcjyhhfbDUXrFmNoQJepQS83NzoLXWTe3AToHFFORdHvGLvhBG25bDZOlAgKEB5OP4UvP4lkHHWpBo/VtgP2+W6EfYCXc4OkpcdlDeX0EV5yu/MljLB6x2/fAFUlbfLBLxY0Txh/fHgeqn0OUawQHi8THU31MQXNh6YYeuL3cWqgoFTDz7njyOFCV7lUU2A2EmgRXWTGjxgI40rqw/fhc2IKBRRwZOXmrcTj1V/BF6EAim7HhqAuapwB1Zo3dwTB3JfBs7UkbLjr7oeH7XnS4WyYADmM3Wxd8tLaNfUC+WkQeci5dPVi9BFYJFnI6Cljt1LSVq9pTx4iN1xl4YJ4csGFd1Koscr3sjp+SLODaqFC2GSDwWM/s4sRwLaX4c0P7Ve5IUBtfFjyCuI/LAsqnu9AEdXB2Xn2cXo7UboYrfu/eDF/OYmkP9aGT/MatUXp8Yn4UJ0muxTcEYAzLTu00NNUOxmPDM6GcdiluDajsN05qhZi5zFqHm76OniPy18xIldm7EiZgjSw3uKBLIEtlIjeiNtTDCWRvbB8qhgZET1QbJAWdKobmqfIjC2JLK39t7Ibup9ghjhLEn2qdSorlg6uidWjQ0W6OqJNeN6Y310iMBXf2yOH6A8WCnDOyCh29cCTB9jQpuPES37uM4NkNj9G8zq+53yeKWHd8EqerwEsDITB2HbzBHYNmsEMqcMxuapQ5A7JwJrJ/ZFQvevEdXqPcR1/ARLR3XEsvF9MXN4JywU0Nu5fj7OH92JW78KcN3+Ve6bPa/8YW7KAX8H9Ybarv66Fdv3fYcNOaxvNegygtcbRs4h75B7yD/kIPIQuYh8RE76x+BFPQi8OIDMNIiqPrOxjuhV08zw+MXMmCLgtVQDr8DaUvlr4KUqf6mkvNwcJcM7CvCURrGPv4bNsDgUF4PzbCLHXYgxjE3HMyIuWK2FfPg78MXvEuC4Z5cijasWroLvFZqcDuuEJNgMHoei738OO+9yYiDYQiN4EbiM4OVxF7y2bDeClzx4Dq7fpMDrccJXfuii/gJ4BbnA1UmgRQ34FuMiBtBDWqQGgwtKudugxddu2LG2lsBXTTHiVXBbzVYS43qygrRuGTOoIm4rKKJRZ7eGeaP87/Rg8PJmQEOClzHfENzpOeUyMzWdHBHsUA7rSlSTilZb00+FE3jWOMvNCFoEJr0L8q92Q2rR6DlgW581R+jyw4EiVbG5eAAGlSyD2o4CXR4OkkYBWSNs0UgzjQwn4crFof3cBLyCBLz8cbFPFTBaNrsYOatKW8DX94mLg4655/T6s/2qCIRVFPDyx8/BNdGyntyXsx1cBdjZ1XcXfJ6s9FATngZ3lHE14HM7d8yyqSLQVVWN8TpS2AdJxcujjqOk3yD2xt1V4FgAwcMOVmUNKP7BB7AeMg7PJ4qNIfSIfXgmNgPP0u7QhhhthXn78rAl18kHXjYcXJ8HXlwZgF3ZHD9lgKPkN1dpkHz3tTN2reEC+NJ4Om0cd8XGkyq7AkosSyxXSubK3V+QGkPGeGEsl35SPusic3kNNG7ggFIGaxhc3QRs3eCivF3ybGg/vXRY9JKyUEpsfSl5Xt5qZqqL2CAPKRfl7Uvg29oGLGnvj9MCX1f6V8WVkMq4JGWE0eSpiyEMuKodn5PGih5pnuXnXg+ZvB9S9S64qb+jN1kaESxj/avj/MDayO4SiJ5veiLAozg8XG0lfWIP3cQeukk63diwEBtJSOd9iHTw8pR0s3x7OrqgfllfTJJncyR6MS5Hp+PCmGRjfafVfXr3o4rxJTo5OgmnUjJx+xJ9XbKxB80IXreN4HVHwOvahePYOHci0oZ1QsbIHlgmsLVMYGtpVIjAVl8sHxuCFWMFvsaFqHFRaWN6KeDKkPe452tTpQhopYzqrsBriYDX2omh2D5jJHbMHIWtU4diS8JAbE6kBmPtpH5IEvCikkX0cC0a3BZpIzsJ/HWWc3TGkoiuyBjTQ3m01glAbZ48GNtmDEfWtKFYHzcAuxdE4fCSGCyP6CTg9j6m9mmEDQJnh9fMxd7VKTi8cz1uXDsi931ZdFMFieUvwvj8gqBG6DKKji+BssOnpmHdtnrYuN0HmVL/Ebo2a12Nrxo5R5/RmD946oPAKz9b3bPl/zA/eDE2hZVIn9nIfk0OLKsgYn8n3W8vKfI20b1g9Hh0NXqZGlz/TmAtGFwcJPMawYuSTO/uKcbE00UtjVH8pfdg330UbGLS8fzUlXiGa6uphW0FugSSnopPkT0BzJzhyi8aTLZmCV8CXXErxKguQ6HYNBSenALr2AWw7TEAxV56DSU9vSRNerqkYmFXKA2cGHR3dw28NhnBa3OOPzZv08nbFHYKknTwMsbxqu4o0Kv95trgaKmsaEx47CL36WyDd960Q8r06rh+9FXcPhuIW8d9BMBobBkh21dauX6qm+GRgxfHrOQb4+Up8MtgjEw7x06pileOOeaFEBng6IbmtmUwp6Qffn4hAKcEug4/V0Fg6S54cVA8QSpvYLwZ+OLnBLTDhTWpAJ3PVcYJga7Tz3CtSH/8WKQaFpQMQLuSpRBkb1Cz7LwlLd7y23ImozLkkp+5p1wlz7OrcV2HGrgWyorERyoDBpFkxcCFg9nKZzyhgiRfXA6phMuh/tjfuxZ+qCvg4lLwwItSDSXZu8kzYJyvj20NmG3FsX/VcPgFH8y3LosX5Tmxa1JVnCICGKHdxtsVVi+9JHZgsNicRQI7y1VImcKTMvBczBIV6iYvUKoCs/w25mHqfvC66/HSvF1antLymEHyGL1MLq5WeOs1WyyYWgM3jr0EXAhU5VRrMBnDPahyxb25cmdOBDeO5WJZZ6DWUnIusQOXq+PSkfqYFeOHt1+ygbuz1iByEzjhmC4CoWp4GO2nsjVsvNLbJVDjIXuWV+07fGZyPwI/r1WwwZgGFbE9uA6uDArCzb6VlOf1XN8gXAippsrL6VCK0EWYMu6l4aK8XgJaF0KkTPWppmKEMf+qfCyfX2SZG1Ab+0JextTGVfFpgDSU3CTdhFn5HVUdRCCnbWF6jfkqv/LsDtMv+axGqQoY8U0b/BwxW4VMuhSVgguRAmCiy6M1XRFdDU/GiYSluLrvOIdvKbagx4uoZSrgBn7KWoKk8C5IHtgGS0f1xHJ6uKhx/bB8QhhWRYdhfexAgZ5BWDkxDOlRAmbj+2JFdKh83k8dE8L4frpAWlqUANno3gJd3VQ34fqYUOyaG4H9ydH4OWmCHI9Wr7fNGIE10f0EuDohdURnpEd0R8ZoAaxxwfI3/QXWRmHHnDHYPmc0cuR4q8BbrhzvWhAp70cge/pw9d6Pi+Wcs0Zgfp+GmNq7ATIXRuHKid1y09fvApWSQKf63yh2L3KTHQGUvwV1/cZO5Oxrj3V0cDCOJcGLylHgxcWxyTnkHXKPPrBen9FIPiInPRTwyh/LSx/nRfca+zf1NRsZUKwOlzn4s8F/j1rXjOD1rgIve8nANCDM6HcrKQ8xgPRglHQthef96sDq29ZwGBELO4GswlNWKkOkQZTAF6NP/9VWKLssJ6dKa1YLSFhY/q5EwkJYDx8L629boFiVmrB39oY7AUsvWDqciAwciO5uLeBVOs/jtVke+mYjeRd48NppHONV3UGBl/IY0SBKBcpWHOPUuEtLz93NU55NSQRVssLAnhWwO5txvhjhPgA4Jsb3qBhtznzMCzHxL1rPfyg5bz6PV18BLw9PAS8FxiaGURlKdl94KUNezsUJ7zm4YHiJ0lhT1Bd7ivtjXxF6PwS+nqEErnTgEnEx5fzQxb2K1SV7bcFrX5yiB62wLw4U88caK18MsS6N921dUMHJQU1UKOvqjtKSd5kmerhUnqYxV5IKXsDrfV9nbOwQJC16ViK+ONMvEOdCWTFoLfuL0lIvWCIUStr6B2Jfn3poXY9djbYCXsw7LBPGZ1CApHVBE74c8ZGDO1KKBeFo4UAsLlEOdRy5CLdxiIOIY+947CrPyF7AwdavKuwbtYH98ERYJabjWbEbz8al4DmGmBG78YwAkeYRM2NjHppo30zBa6mAl+7xclKA4ClSoCBScO+pAaSDkzUCKpdAWLfS2LlOyu4FKbtnA3DnKBtMUq4ITadKqbJlvtzpMnZVqjhdBC8p76dKA5cq49b5Oti6ujqCO5aBf3lb1e3GLkQFXfQQ6d1xKn8Quv5IfGa0/yzT8lxcHVDe1QZf1y2DhKbVsbdPXVwYVBsXBgThPD2xoZUFsihptNAbq4OVcU9IuxTCfQAuCYRdpAd3YADODqmLg6H1kdasGnrU9UI1seVOqgFxb+OI0qH8z/I2babKa06cYe2JVi//DxnBo3EmdgkuTErHubECYErJCsTOcr9yB3DtlgYWCrzU8PE8KdS4fgHr5kzAjOCmSOr/AzJG9cDKqBCsEuhaLdC1LmYQNsQPxcaEodg0eRjWxg3Gqon9sTpmgBwPyoMv7qll4/thifx9WkQvLBnZFRnhXbExJkzB1n6BLoIXAezQklj8uCAKmQlyvgkCbgJcKUb4InitnRQmsDUSu+dHYSe1YCz2LByPvYvG4+fkidgn59kt7x1aOhk/pkzEopGdMG9oO+xIj8f1sz/KnV3DrTucSqBBF/cKtkTmNu0zTjI4g+PnEwW63sH6XK6NTIdHgNS/lAIverv0wKnkHvKP3s1ILtJnNJrG8Prb4MV+Sf6hqdeLA8foTrMTOYvoZtPDSiiv1+FJaTgbnQEO7rsUuURofEne/nHp+sQVyB4Uj3eq1YSrq50UTGfVWvMQg2GQDE9x9gjH7XhJS8LO2QFWpdxRrG59lGzaCQ7DpqMojdLkFA2kOABfGail+cT3dIkhmyz7aVSawFsSrOMXwnZ4DEo0a4diderDigP7DVKYXNhVQe+JVnGayoVjdjys0Sm4DDbtEvDaIeAlsKXGd+0IVNokxwVPWrq27qmDmKmBqCrg5SzgpWBSDItBjKM2FskTrp5e8vvLsbczHJ3l+bgWwfvvOmLKmCo4m/ui5P/qYnwr4M5pafmKcKqKUWKoH6o02MJpaamfluMzlXHzmIBX17JiJEvKs2Alw7TLXp6Nq5K7HBO+6AmTfOVmj4qO9vi8pAEjrEoh1ao8sq18sL9wFRx/2gcnnr4LVabQZSq9e/GIABe7LvcVDURaycoYaOuOj+Xc5QVQXQyc4SeNB1cxwALtzvJbOspvyDRp6TPma3nN9Qzf93NCZueauDykHk4PrIlTUqmclpb9mUGB6vjUwLoFSqdFDCp5VtK7J/QNtHjRSwDSRsXxUjGZ1HMoWOJkHTVjV8q0p+T1L63LYYFVVUyzq4RAgzOcjPmGovdLa2ARFJzg6GaHEt5lUOKVN1GsfXsUi5oAKwGvorHLxd4YbYpaash4fJ/teRjiNQhdK8R2cfmhFSjZOhj2Al4MpcL8RA/R3bwle3kWLgICjt5usHcvCUeXInj1ZXsMH1gOOzbWx51T70qZqqWVqzMCUKcFqFQ5Y3njcf4yqMtHviuNLs54Plsb29fVwNDe5fFmTQcYHOU6rmIzPL1h8HKWPbtu5XclePH3VDaGs8IpHtO2GqW/zss/ripPuUjjyZVDBxxt4OPlgC/qlEJEg8rY2LWqlI/quDRQGi2hgbhMT5fsz9Hz1U8aB+xipMeYXq+wQJzpXxvnBtSXPPwasnrUxMRvKqmJIXXFfpQpWQIezvJ7eUgj06SM3pUxTX+St93kPineq8HFBY72jnixoj/CGjTHumEJOCH55PykDJwbn4bT41JwasYq/H7kohE7tI1wwWNTALlw8jBSowZgRo/GSB7UFhkRPbGGwDVpgNKG+CHYPHUktkwbiY1ThittEABblzgU60UrJ/XHCqNWxQ7ACgGyjAmhyBjbV4OoyB7ImjwIuxeOwf7UaBzMiMWh9FgcXTYZh9MTFEjRo5U1bTjWxsg5ovthTUwoMqcMRc7scGybE4Gt8vm2eWOwbe4YbJ8fib2LBd7SYnF4xVSczVyAHXLeeeP64MfMxbj922m5t5uCUJR+5399u3FrD7YfaIk1OwOwcYeAl9S1WuxMjvVS4KV7u/QwEuQfchB5iFyUf2A9lX98F3XPlv/DBw2wJ9WZdjeaer2qtn/xIyxsPwQHw+fj/Ng0NbX1Epc94Errj0nXJi7PAy/OjGIFyRaStxgNuvzZ6nFjX7rsvdQ4HkfJ1I6wcXWCtbcPbGq8D6tvOqDIgAkoFEv4IngJWOUZQYqv+f69elrg67mJSSgWNg5Fv/0BReu8AasyPrCXCtNVjJgrry0G250eCxamfNKMhhG8dgp45Qp4bRPw4sMXuFGD6+n1Kmiix0v2W3fXQayAV7UajnBRXY1yX2yR8v7kN+fv7i7AZfB21GbjCcS4urnDwd4OFb2L4+t37RE3sjIOZPvitjLIAl4nxSifZIR7esAespTHq4JcS45Pm3q8bASqJK1086sWtmb8OP3bzdMD3vTEEH68XdXsNS9nR1S1tcOn1vYILuGG2UXLYvsL7H4UqDLqmBkRug4LdB18rjL2cHxQ0fLoZe2Jt+ydUMXBDu6Sfx28XWDvzWux5cvuE6lgmFeMadLSp0vSKJV89fKu6PtuBUR/UgnjPyyPqI8rYOzH5URlEflJBUR9UrEAiempoNI54ePKGPKRD173k/tilxLzjlQ+eXmoAIkerNICXkyjs+SLMo7u+NrOHUMcy6CagJez2BrVxSXf1cfhsSHCri9XNkDkOdqLTShWqQyef+1NWLXog2JDZxg9Uel4OlG3Mfltz8OSnFeBl8De5GV4LoFjvHrDsXw5SaOT5CWjh0jyFcX8pT0L5j9pJJZyhIM0aG0EjDzdi+OtV+wR2qk0Vs/yw4W9LLMc/8U9yxjLsu7ZylcGqVO+OLfbD0un+yLkB3e8XtsW3s7FVYwugp6T2Aw375JiQ+RabDC7ecNLgMZT0qI86pTKK5SWXiX9vbznppURntPL3RmlBYDd3GylkWiLCp62eNvHBu3q2mPM/8ohrakPdnSujKN9tJATuqfrguh0iC/2dq2IjO98MOGTyuj8ogEf+9gj0LO4NPaLwEkaZBy/ywH+d72G/D2131D9lnlp+nN5eMn9sWtV7sVF8pCzoxO8HFzwTpVaGPphC2zsHoVTEYsEvJJxYvFG3L76u+o841gmHbbo9VJ7EY9+ycnErAFdMaNbQ6QOaa8G1q8a3w+b4gZjfewgrBNlJg7DFoGv7JmjsXn6KGTNDMemqSOwPmEI1orWC4itihuI1fGDsDJuEJZG98fKiQOxSmBozfhgbJs+DLsXjMZPSeNwcMlEHMlIxPEVMwS+pmNf0iTsEKDaNlsAa+Yo5Mi5c+U1vVx7F0fjx6RodZw1Y6RcdxR2LZyAfckxSsfWzMLR9bOxLXUiDuQswZ3fz6k7YzQIzaOn37Um/ejB222cPJuGDTvewvqdFZQjIXN7kIhdjazfFHhVNXKO7u0i/5gGTv0rA+upe7b8H5qCl97dyP5L3etF9xppT49iz6mVVZJdS2FNOV9k+9bENv/a2Ob3+LXdvw6yfGtgWZnKSPMuj7RSmpbIMaW/znufe75PeZZDsntZJHtXQkqlQCT710JyQO2/pRS/Wupvk7wrIsm9DFK9eJ0K96Ql1bi/T+o75bC6SgVk1agsqvTfUs3K2FC1EjLKGu/F5J7vSoya2leUz+8qSX73BS7eyChdDpsDKyG3NlVBVPGxaXutyljrI+lhGr3lmfG5Kelp114vMe5T81Re8ozkHa+yyPAsizWe5bHZqyK2elZEzh/JQ9NWUZa8Xid/t0TOsViULL9dqqTh7jWMaVHp0tNzN02a7r7OkHtYKmlaJuL+vyCmNUO0ROUR0/sxvd8CInkOuj1Rz0eOl3hJ2ZV9hnp2+b6fJ7kflee1v0+V/JLkIc9bGmjJPkFIMmNTHp3qKCUZ96mVA5Famvk/X3pNxfsy3hvzPe89WfLtQldvsZ3eWFupPLZWZ3nSy/D95ex+VcLWoIpYXbE8kgylsNClFFLEFt/N+8wPZUWSN9TvVlHttfQYdU+aHyTte8r+yj0skbzGc/IaSfLsFrmVwmKBugwpf2vLlUcm76WKlFHRNtH2KpWU+HqLfLZevsM8myx/s1jSnSzPUv0mpZlm7XfU8rLp9XXp7/0Vmfyd8b55rUXym6e7l8OGCgHIkXqHdW5OtbrIrfsqttfTlKtL3ss7rvcKsqvVxsYqAdjk44dMX2nc+wVii381ZAUEYUtAtTzxdXZgdWRV1ffV5X35jrzme6bf3Sx/T6nX/oHIVn+j/d1WUU61GsgJqqWUHVgj77z6uXOq1cRW+Q7F7/JveH1+rr/Pv8upXkvyS01kyevcOi9hx4uvafd3zz3+BeV9/xVsrVUDW6TO3VJDbLGqz+7Wv1tE5Bsj55B3yD3kH302I7ko/xqNfwm89M30C/wjHbxMvV4cRKZHsWcfp97lyEQpz5eIbjn2iXJAGmcDcCom42AwCBkjwDL8/keij0Vc9Zv61CKLLLLIIosssugRSGcNcgf5gxxCHiGXkE/IKeQVcgv5hRyje7p06CLvkHv0aPXkIVNvlw5e+aHrDzfTL5p6vXTwMvV66V2ODCDGeBam8MW+UA5EY8IZYp8rejP4GCO/Muw+1zzigpNc7ZviTZvqHYssssgiiyyyyKJ/ofxsoTMH+YMcQh4hl5BPyCnkFXIL+YUcYwpd5Bzyjt7FaOrt+rNuxj/cTL9ImXY3mnq99BmOHFimw5fu+WIfKAegMcF+Isa9YNAx3gzD7fPGuNAkb5IByUxF0rTIIossssgiiyx6WMrPGuQPcgh5hFxCPiGnkFfILeQXcgx5Rvd06dBF7tFnMprzdpGb8rPUH275v5zf66WHljAHX3S/se+TA8+YUEZ2ZbwLBhtj/yjD7JMg6brjzVGkSt6sRRZZZJFFFllk0aMWuUNnEPIIuYR8Qk4hr5BbyC/kGPIMuYZ8Yw669BASf+Ttov50y/8HPAlP+CD40rsd2efJAWe690sHMEZ4JTXSXccbIkVWEvEGSZXmxB/AIossssgiiyyy6J/KHF9Q5A9yCHmEXEI+IaeQV3Tg0r1c5Bryjd69+CDoov4RdHHL/0emXi/TLsf88MWBZhzlTypkQkmInHLJxLNvlDfC1bx5U1RpEW9SF2/aIossssgiiyyy6GHLlDfIHzqLkEvIJ+QU8gq5hfxCjiHPkGvIN/mhy1wX4z8GL275/9AcfJH09DFfHGDG0f2694vuOB3CuJYRb0IHMV103/EmLbLIIossssgiix6XyB+mPKIzCnlFhy1yjO7lIt+Qc8g75B7d0/XQoItb/j+m/gi+OKpfBzDdA8Z+UCaa4k1QdNfxpvKLN2uRRRZZZJFFFln0qGSOP8glOqPozEJ+0T1cOnDpsxf/KnRRf2szdwKe2BS+KF6cYmLMARile8J0GKPLjtJv0CKLLLLIIosssuhxSmcRHbIo8orOLvmBi9KZR2cgHboeCnhxM3cSc/Cle78o3QPG/k8dwnTxJkyBzCKLLLLIIosssuhJSmcTU14hv+jjuHQPF6V7uR4JdOmbuZNROnw9CMBMIUwXb0IXb8oiiyyyyCKLLLLoScmUS0x5xRS2qPzApUOXOT6i/vVm7qSUTnr5AUyHsPwgpos3ZJFFFllkkUUWWfSkZY5TdIYx5RpT4Hqk0KVv5k6uKz+A5YcwXfqNWGSRRRZZZJFFFhUkmeMWU675M+CiHvpm7iL5pScsP4hR5m7KIossssgiiyyy6EkrP7OY8ow53smvR7qZu+CDZJpwiyyyyCKLLLLIooIuczzzID3WzVwCLLLIIossssgii/6/64lu5hJkkUUWWWSRRRZZ9P9NBXYzl1iLLLLIIossssii/4osm2WzbJbNslk2y2bZLNt/c3vqqf8DL6sMu5Z6zGQ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4" descr="data:image/png;base64,iVBORw0KGgoAAAANSUhEUgAAAl4AAAGiCAYAAAA2mch5AAAAAXNSR0IArs4c6QAAAARnQU1BAACxjwv8YQUAAAAJcEhZcwAADsMAAA7DAcdvqGQAAP+lSURBVHhe7J0FeBVHF4ap/fVS3K1AcWihFKjgDhWsFKgApaWlQKEFSp26UVfc3R2Cu7u7O4Q4nu8/39mdZHO5QAIJXOic5/lyc/fuzs7Ozu68e+bMbDJr1qxZs2bNmjVr1qxZs2bNmjVr1qzF026xsrKysrKysrqBFbDmL7NWVlZWVlZWVjebrqv5y5CVlZWVlZWV1c2ua2r+MnAx3WplZWVlZWVldQPJH89cTElq/nboK2/Gb/PR7VZWVlZWVlZWAShfZvHyjD/e8VWim7+dGPkDLX8HdYeVlZWVlZWVVQDKH7d4uSY+EJZo5i9xyhe4vJk1B/I/P7rTysrKysrKyioA5I9T/MFYfAHsqs1fopQ/4PIFLR7QXR7d7dE9VlZWVlZWVlbXUV4u8fKKL5B5IcwLYP74iLpi85eYIb2LAZeBLQNX93p0n6v7raysrKysrKwCQIZNvLxioMwXwnwBzDCRP15KsPlLxB90mcwYSjSw5QWsB0TJXT0oSuEqpZWVlZWVlZXVdZBhEXKJYRTyihfIDIQZxjHMkyTw5S8BL3QZL5fxcPkCl4Esc4CpXaURpfWjdFZWVlZWVlZWSSh//EEuMYximMXAmD8AMx4w4/0y8OWPmxJkvhtfCroMcBnPFjOdSsSD4EHxYDO4yuRRZlEWKysrKysrK6trKPKHl0cMoxg4I7+QY8gzxhNmACwh8BVv893QH3Rxx+z/ZCaMh4suOwNb6UUGtHiQWUXZRTlED7nKKcrlUW4rKysrKysrqySQlzfIH4ZFyCXkE3IKecWAGDnGQBj5xnjAyD0m/ivR4Mt3IybERCnj6fKFLlIh3XXMaEYRM88D4UEZqMojyivKJ8ovKiAqeBEVsrKysrKysrK6CvnjC4r8QQ4hj5BLyCcGzsgt5BdyDHmGXEO+Md4vL3wZz5dhpCsCL98NvN4uf9DFflC640iFJES67wxwPSziAfEAWQCFRY+IioqKuXpMVNzKysrKysrK6hqI3GEYhDxCLiGfkFPIK+QW8osBMHIN+YacQ94h91wMvq7I6+W7sr8uRn/QZbxczCipkRRJqiwi4sHxYEuISomeED0lelpU2kdlrKysrKysrKwSUb6sQf4gh5BHyCXkE3IKeYXcQn4hx5BnyDXG++UPvvx1Ofqy1CXNu6Kvt4uJM6qfAWame9FAF/tGmTm665hhEiSpkgfDA+NBlhWVF1UUVRJVEVV1Vc1H1a2srKysrKysrkK+bGGYg/xBDiGPkEvIJ+QU8gq5hfxCjiHPkGvIN+QcA1+m25E8ZEY7XsrrdUnzrsgN/Xm7GN3PQDP2edL9ZjxdBrroumPGnxSRNCuIKot40DVFz4qeE9US1RbVcVXXysrKysrKyioJZFiD3EH+IIeQR8gl5BNyCnmF3EJ+IceQZ7zwRd4h95B/yEHkIX9er3iBl3cFyuvtYkLsw/R6uxjlz4Az9n0a6CrU5N7ksLKysrKyskp8vXLnA3grfSpM6VwGM/8qj+m/l7tqzfizLKb/WRU/13oCL91+r9/9XpXueQBN73sQ7+YrhNeSp9LvftdLoBrffT+ap8mAtnnyo/E99/tdJ7FEvnE5h7xD7iH/kIO8Xi9ykre70Re+qDjm+6MXvLzeLvZpmi5GDrlk4Bn7QNXT9dYdd8HKysrKysoq8fXGLf/De6nvx/J/S2Nd3/JY06vcVWtdn7JY3ac6utUrhWbJbvO736vS7XeixZ334GMBpLcFkN6U737XS6DevO1/aJMiNT7KlUf/97dOYol843IOeYfcQ/4xXY6+sV5XBV7c2AtextvFwDLSnuliZAAa+0JLvCMFamVlZWVlZZX4apnsDnyQ6j5s6V0Ou4dXws7BFa9au4dWwI6hz6B/gyfxVrJb/e73qkRA+t/d+DJvAbx7931oLd/9rpdAtb71DnR4MBU+z50XrW+53e86iSXyjcs55B3T5UgOIg8Zr5cXvKgEg5dvNyOHTJqRjHSvsY/T6+1iINqT795+F6ysrKysrKwSX+8k+x8+SfUAdg2ogENjqmD/iMo+qoT9w8qKyjifwyvIZznn+1Auk/+5jmebg6Pk+6jnMOSlpwXsbvO737YCNq2TJUMrV20kH21k3XcEBHUdgaA2yW5H29vuvGDbd2XZe/+7B9/mL4T2d9/vZ507ZdtbY9JulewWWYfp36r7pNrc+j+fbSRPsuyDFGnwdZ78kj83H0kk8o3LOV6vFzmIPGRGOJqpJbzdjb5sFcd8f/TtZmT/JYPIvN2MpD7Od6HeLlGZdpJBKysrKysrq8QXgeez1A9g/5BKOD6hGo6MqepRJRwZ+xyC536DkJV/4MSyb3Fs+usIXvS5fP/T0ZKvcWxyPRwZXTlmu2PjquDwuFoY8UppgZzbLtjnu7fcho+z5UOvJi0x4u1WGNq8OX4qkBHf5C+MHzKnRVsBpffSPoRvC+bDR/fdi/duvTNuGgJa7QW8vi9QGO8LeL0n372/vXfbXfi6cCkMffNtDG/VBoPr1cYXyVPg60fLYEDjZhjwQj18kz6tpPu/OOm+d8v/8JGA17d5Csj/d8T5LbFFvnE5h7xD7iH/eLsbyUf+Rjf6slUc8/3RF7zYf0l3GnfAdxnRzcYZXjnZGOe9IA1WeF8yaGVlZWVlZZX4ek/A6wsBr0PDKyN0cnUEj68Wq3EVETzlFYSvHIrQGU1xYtZbCF/XGaGL3kfI7M6IWPsLQmR58KRnZd2qMduFTKyK4xPrYPSrZQWibr1gn+8mS4bfatRF/zYf4Id8+dA5XwF0SpcWA9/9DIt/aIPP77oFbfKVRd8mAkhpk6NdsjvipiFw1VHAq3OBIvhQwKuDfDe/dRCY6nDnA/i3QVOMeuUxXefHHNnw1SPlMeLNBvjn8Ufw/UMF8XWG9LquN90OAlufpkyDH/IW0P+9vyW2yDcu55B3yD3kH3IQeYhcRD7yF+fly1ZxzPvDxQLrmbDpZuR8FpzZlZH+nHSME5JV7igZtLKysrKyskp8tRPw+lLA68jIyggPqi7QRHByNaEiQqc1QeTKgQibUAknJtRA1JZ/ETavOU6Mb4vIZR0QMr6CrFclznZhk6vixOQ6GNu4rEDWrRfs8z0Br7+fr4+ezd5Gx7vuxseiD+5Nh+6N38TsHxpjZMPn8EGRcujXtD6+T58c7QW84qQhoPWBgNfPAlUfCXgpiLm/vS8w1fGuB9G1UTMMrp4en9z7ID6443Z8nKMkJnZ8D91KFMFnD6bBh3fcHTdNbiuw9VnKtOict6CCl+/viSnyjcs55B1yD/mHHGS6Gy8GXr5xXnHM+4M/8GLgmInv4gRi7N/k0EpOs0/3Gycfq/aBZNDKysrKysoq8dVewOsrAa+jI6sgIqgGQidWj5XAVtjUV3BywyScXPElItf8gZNrvkT41FoIndIRUSs+lPWquYrdLnyyANjkuhjbpKxA1q0X7LOdgNefNV/A6K9/Q8+q1dGjTCl8mioLujdogJ5l0qJ/vdcw8NOvMbBpHXyX5gF04AAAbxoCWh8SvAoWwccCXgpi7m8dCV7/ux/dXmmBGe/XRd/n6uLPRwrgQ9nnJylyoGethpj4blv0Lf3oBel2FNjqRPDKV1D/9/6W2CLfuJxD3iH3kH/IQeQhE+flG2B/VeDFgDEDXpw0jP2afJu3Gc3I6fY582tNfxm2srKysrKyunoZ8Do2qgoip9ZA2KTqsZpYCeHTmwh4BeHkovcQMbsJwidVleXVBL464eSqT2W9aq5it4uYIiA25dLg9U/dVzC80w/4pcgj+O2RYvj2obzo27w5+pZKhvdT5saIzgMwv3M7fJ3y3gSD1wd3JkfPZq0R1PJp/F60JH4vlB/fZMkp+ymJX2Vf/WrVwdTWtSTd2yWt2HSvMXhxklVyDnnHjG4kB5GHyEUGvMhLVwxe3MgLXozYN7PVm8B67vhREafY57T7z/rLsJWVlZWVldXV69LgVQXhQfUROe8jhE+oqN8VsujVmvK6LH/d+Z5A8Opw6+34Jn8x9H7pDfSu9gx6VquJznkexs/FS+Dnhxww++HRcuhRtRI63Xe3dh/GScMFr1/8gZf83/H2e/BTyXIY2uh59K5ZGz3LP4nO+R+V/dRBn2eeQ59aL+CP7BkuSNeA108CXux29P6W2CLfuJxD3iH3mGklDHiRj8zIRgNeVILBi0MiveBlRjSa2erzixhoxhdN8p1Hz/nLsJWVlZWVldXV65LgpaqKsAnl/SyvLMtFFyy/PHh9cLvAFEcuCmARsih6nzrIsg7J7sKH8nsHWcbfO3o8UjG6BHgZcXsG8TvpM93bYvbFdBk35rvNNQYvvl6InEPeIfeQf8hB5CHvRKoGvMyUElcEXt45vLzglVNkRjQyI3zhZC1/GbaysrKysrK6el0evBKuy4PXVSoe4HUlusbgxXc7knMMeJF/yEH+wMs7l9cVgxfnpvCCF4dQcodm4lS+0Ztv+7bgZWVlZWVllUSy4BWr6wBe5BzyjplIlRxEHvKCl+87GxMVvDiHhQEvDrFkhur4y7CVlZWVlZXV1cuCV6yuMXjVcTmHvGPAy8zlleTg5Z08lTs2c3hxqGWd9lKgVlZWVlZWVomvNskENlLfj2PjqyJydk2ETRf4ukpFzKyO0JkvYHSzcmid7Ba/+70q3fo/dLjjbvxYqAg63nUf2sl3v+slUO2S3Y6PU6bB9wJe78n//tZJLJFvXM4xc3l5wctMoprk4GXe0egFr7o/SKFaWVlZWVlZJb6+uf0e/JEmBY53LY+I/pUR1qfSVSu8X0WE9nsGU+s/ja8EMvzt96p057348e4H0CN/YXS+LwW+/9+9/tdLoL674x78mio9uuUpoP/7WyexRL5xOccLXuSgaw5e3lnrFbzWp88GKysrKysrqyRQ2mzYlCkHTjxVCCFlCiOkdOLoROlHsKdAQaxLk9X/fq9SG9Jnx5bsebEhQw5sSOd/nQRL0tmY8SFsyZZH//e7TiKJfONyjgEv8s91BS++PLK6qG5E1jywsrKysrKySiJlyYMT6XLjRNpciaqwjLkRkS2v/30mgsIzP+x3+dUqqdL1inzjcg55J7DA60SWh2FlZWVlZXXdlVngJGPOWPG7v/X+C8okcGXKIdN/uByuUOQbl3MseFlZWVlZWcURAStddv0/JF9RhBR6HCF5H3HgI32O/xaAZXhIFZKrkJRDcYQUfAwnsudzyofl4W8bqwtEvnE5x4KXlZWVlZVVjNSjkwuhxZ9G2PMvIOKNlohs3Q7hr7VAeM06CH2klAMj/wXoSJtNwTOsYk1EvPwaIlq/h4i32yK83ksILV1ZACyvA6L+trWKI/KNyzkWvKysrKysrFQZBLqy50N4rRcR9f4niHilmXq76OEKKfYkIpq1QFT7DxFW7XnH63Uzw5dAV2jJsgKd7RU8w8pVxYlsAlq5CiH8+fqIfK8jIl5/GyF5ijgg6i8NqxiRb1zOseBlZWVlZWWlIJUxF8JrN0Dkh50EKB5BcIpMDly5kBX8YAaECoBFffYVwio9c/3ivrhPf/v1Xc7/rwAOgwldepxfO5CZOot2LQanzipAlt3pZhTYinjtLUS8+77T9ciy8JNWwMhfeV1DkW9czrHgZWVlZWVlFSwwEVqiDKI6fISQfI8iJGcBAYr8sUCRLocT5yTLFUre/xgh+Ys53p6s8ntG+SSUmMBzA0G+uthv3uX8X5Vb8pXNAR3Z/4kMhEAqD07kLij5k08DhhQBKIdIttN8ZMuLkIeLIsT8Hifti4jpSRqEqvA6DXHChU8eOz1doU+Ud7oXuZ7ki12PYTVqO/vj9syfgJt6DzVNn337+98r3+Wahii9pxzSS1lnvkRamWTfBjj5PauUUy4pLwFrVZz15X+zjyQU+cblHAteVlZWVlb/cbEBlk96u8IbNkHwHQ/i5C9/IrLdhwoR9HyFFH8KJ//sovFNwfel0W7HsMrPONumzYKQMrUR+XYbhBYqLLDEAHxJlw2+aeCz5pVPafQVCGS5+Y375/9czk9+5/+ZcyI4fQlEvvMZIj/8VD7fRVj5UgjOmE/y2Azh1aoIRLigx+0yCBgWKY/QCuUQ8pAsT59Tvj+N8BfeRaj85uyHabv7vJgIoKUrI6Lle04+3Ji3k7/9hTNTZ+D0iDHq7aNXjL8x2D6y3QcCZgSb7AjOUgyRHToivHJFx0Nm8ufdt/7PY3R/M3Dm+z8/WWYZc8hxdJQykHJ4931EvNwQIbLMKWM3LUr/L4CQwmUQUkigmHkXAOSggNCadRDyiEBoiZIOLGs+uA/Zznv8SSTyjcs5FrysrKysrP7jYuNMgHiztX4G350KZ8ZPQnRUFCIaNUVIgWI4PW4iokNCBHoaIzh5egGxp2X9VuodCk6TB+H1m+L0gN4IKytAlCE3wpu9i6hOX2pAflilFxH1QSdE1quHkKdqIPKDzxDxUlP5rZ78/zkim76E0KeqIaL1R4hq/z7CnnrS8fCkr4hT738nEFMVYTXqIPLTrxBaqR6ifv5HtnkVIbmrI+LdDxAlyyMaNhAQfE7AsKqk9RQiW72PqO9/xcmPfkJYwacQ3uZTRH34CcJKlhIguURMVloBr/KSl5bvIjhVZgdeHi6Mc8uWI/yV13GqS09Effx5TDdsyEP5EdnxE8lLIQSnzIjQag0Q1bkrot4Q0MmZB6GVX5JykPy92gihJSsh4k0CVFvJR2lEtOL/reTYaiG88TuIer8dwkqVQNgLbyHys68RUb8+QrLQw5UdEW27IaJiPYQ+WU2OReCrTk1ENG6HqHYdZJsnEfZyS4Gy9ghvINt+2QUnP2uDsNovIKpVa0Q2a4qwlu0R0aYDTnX7XfJRAWEN35Jyk/NQ71kXAv2URSKKfONyjgUvKysrK6v/uDI8hJBHS2nAOLupgh/MiMiPOgHR0YgODsaZmbNBO7tgkXZHBqfJql1Xke0/VI9JSKnnZdtPENGsNaLea+lAQPPaCMlTAKHPvyGA1hHhAlORHwhMvPk+Ils2kv2VQ0QDWa/l2wIOpRDR6SeEPl5SwErSaikgkyYjgjOUx8m2nRBWoQrC6r4i27eT7Z5E6CMlEfVFSwG3DwSsOiAkf3GE12mAk52/Q8QLlXHyR4G3chUFUiog8oehiGrUUpeHFHhW8tJS4PIRhU2/ZUHwKlsVEW+3cY5TvtOjFX34CM4MG4VzK1fj9MQpWl466jFXISmHjwTABEAzFEGkQFHkG68J/Ei+n3lB8vcBQvIVw4lsTyJK4IcQFFqhEU62+Vzg6HOEPl0KYc+/JWUnea5YESHVmyPqnVdxosDTCH+xFSKeqyZAl0lA8E9ElH5e8vacANSnONm6DSJbNEdomfo42aolon78CuHVayKkUDVENhAwe6YaQuu/Kccr4Fu5CsLbfYawJnUlnRcFyNog4tlazoCJdz5C+GNy3JfzBF6lyDcu51jwsrKysrL6j4serwKPCSy1RkjhEo6XRxT11XcCX+cd6Fq8VGCmutPFlimXAFhpRLzeAieyF0H4K+/i5B+/I+KtNjjZ5W9EfP4tIls3EpASqKj7Dk5+P0D0I6K++QLh5Wsi4t0v5fufiGRw+juf4nTvf3GyW3cBrKoCBQJYLQSwCF5py+PUT70Q9V1nRH37q4DaC4jo+BlOftEJp0f+jPBaHRH1wUcIfaICIpq+gpN//YSIl6oj6qf2CKv1goAPvU/DZT8CME0EBEvVRdRbLRFaQMCLx+ivLNTjVd3xeKXMjOBUWXB6cpCWgbHz+/ZrtywBNSSH4/Fi92loZYGgX/5GZNu2iPzid5z85BOc/KYTQktXkPKtgqiOv8ix9hFo/BGRjV5BeOM2OPXPX4h8/wOEvdgCp7oPRuT3P8t6zRBSsgoiXn5HAKoGglNkQMR7fXHyA/mt0/cCpgJOjT/D6QED5Rz9hMhXGiC8bmOc/PNfAWAp+2cFaF99CWGN5bjrFJP9l0X4R18jrGFthHd8C+ENOyKifhOElqsh5fkhwp4W6MpowcvKysrKyuraKHNuBGfJrcHj4S83Uw+LEx/0kMDSDzgzfaZAUXWcYMwS444EviKat3KmWMhTAmHPCWQVyut0zT3xrKRTB5Fvt0XEa2/K/40Q/mwDJ1i9QT2Bk1oCCa8ivN6bAhavCwS8iog33kRYzcYCT801diy8ZlUEp2f8VklE1HgRIQykL1JGQKW5gJmk1fh1RLZ7Q4ChlcDWXwJ8rTSdsEo1RE8jtOKzklYLRLTqgMhmbyGsZFWECxRGvNUWYeXLyTEQui4CGhrjVUnBS8slRUacleP3WvSJEJ1yIzh5BgHVxzXu6kS2glJGNRH+jMDpg1J+6fIL7DVFeDOBp9feFgCtJ2Uhx/7K2wh/SY63cnXNc/irzRD+uvxe+yWEv9YS4dWfkW1aCtS2lnPRGCE5cyFYwDjsmbcQmquolPejCKsjUFWpmpSHHPfLbyK0gpRNXdm+iZT3s1LeZevI9lI+z7+IsCcKIuTR4gitK+foSYG5FlIGZaU8pAwj3pC8vPyyA108r/7KI5FEvnE5x4KXlZWVlZWVjmos/pTTbSYwoSPzGPsjAKZzeZmJQtNkQ2ipss56+QQEuJyj7YzHhIHs8j3O1Av8LtsF87u7PkcrqvdMlum6+l3+57J0HCnJQHOBDm6v+XhI09BtZZ3gFFkEdp5DeJ06CM6Uw+kWZNrpBarkU9eRZbpcAFK3Tct1LhHfRXFffN9iU4GY+q8g+P50CnonO/8q+k0/Izt+6ngGJd8RnOOrijuvmR6biOlklrxzn9pdKZ/muJkH/S75MMeieZf/03DaCvdYuJzrmQD6dLKMeaNYJjzGmLTlmJmWWz48B7H/S764DdfTcpBt+MlzofuW5b5lkAQi37icY8HLysrKyspKwUEgSycH5TxeBr4YC8VPt/HmpKJRn37peMDoFUtiT8kllbWwM4EpwcTf71coAk9IkRLOcT73go7iDL4rJYLvdnVPaoWXiBZtENnqPQcSL9Z1aaUi37icY8HLysrKyspKRe+WQERYzTqI6ujOXM8g8pwF9RVCnKk9st1HCKtYwwEuwpi/dK6ZZP9mXqrEVrocCCn6hM5aH/lOe4SWq6az1p/I96jA6QuIfP9j7foMkbIhhPlNwypG5BuXcyx4WVlZWVlZxYieGwEqzv0UXr2WgkfUx18gskUbhFWq6XQvuuv43f5mUnqBr9yFdXRk+KtvqCcwssNHOrEq5zU7kS2Pha54inzjco4FLysrKysrqziiN8sFCp2tnt159OyY5deze/Fai5BJ5ciPkIeLiAprDJiWw38BPhNJ5BuXcyx4WVlZWVlZ+ZXpTmR3Hj//S8DlKx6/0X+5HK5Q5BuXcwIQvHhCraysrKysbij5b3CtAkQ8P37P27UR+cblnMADL7793crKysrK6oZSiswITpnNKlD1YKYLz9k1FPnG5ZzAAy++hNPKysrKyuqG0bQZODWmP6L6fo6o/t9YBZS+QtTA73B63BA9T37P3zUQ+cblnMADL3diXGvWrFmzZu2GsTMnZiF8fn1ELH3dKpC0uAkiV7TCuahV7pm6Pka+cTnHgpc1a9asWbN2tXZ6+1CEjnocYRMqWQWSxpVD+ORncXbfVPdMXR8j37icY8HLmjVr1qxZu1o7vWM4Qsc8ibBJ1a0CSRMqIzyoDs7un+6eqetj5BuXcyx4WbNmzZo1a1drFrwCVBa8LHhZs2bNmrWbzyx4BagseFnwsmbNmjVrN59Z8ApQueB1xoKXBS9r1qxZs3bzmAWvAJX1eFnwsmbNmjVrN59Z8ApQWfCy4GXNmjVr1m4+s+AVoLLgZcHLmjVr1qzdfGbBK0Blwes/CF7HguWKPO1+sWbNmjVrN6NZ8ApQWfD6D4HXuXOI/rsbzleuiugvvnUXWrNmzZq1m9EseAWoLHj9R8DreDCiW7fDuTvvxrlkyXA+RUZg9lznt/PnEb1pM6KDpgF79jnLrFmzZs3aDW0WvAJUFrz+A+B14BDON2rsAFeyW3D+3tQ4+0gpnO49AOeGjsT5kmVwLntunEuTBec/+tzdyJo1a9as3chmwStAZcHrJgevI0dx/oVGAlzJEP2gANcT5RHash22VauHNUXLIbhhU+DOBxXKFMyeewGIjnY3tmbNmjVrN6pZ8ApQWfC6icErIhLnX3kN0bfejnOPlkToay2xo34TLE+eA4tvTYGFye7Cjpov4nzlZ13wuh3nK1TXrkdr1qxZs3ZjmwWvAJUFr5sUvBi31e5DRN+dAqdqN8S+Ji2xIlthLEp2L5YkexBLk6WQz3uxKl8phNZuBDyQVsDrFpx/sgJwzoKXNWvWrN3oZsErQGXB6yYFr3+7awB9RMOm2FS+FhYLbC1Jdp8Cl9GSZA9gYbI7sLfuqzhf8DFEszuy2JNuAtasWbNm7UY2C14BKgteNx94RS9YjPPpH8LZhx/BzuZtBa5uF9BKLqKni5/3Y1mylFiTtQg2l66KfV91RtT3vyCy2ZuI/PJ7RK/bAGzf6aZmzZo1a9ZuRLPgFaCy4HWTgVdICM5Xe94JlE+TFcGvNseaXEWx5NYHsCptHmyuVBtbm7fB+rYdsbjRa5heujLGP/YENn/TGZtqNsL2ek1wrv4rOJ+/AM537ekmGteio6NF/rsjnd/iyp95fzt/yZiyqw/0v1Q+rqcFYp6sWbN285gFrwCVBa+bC7yif/pdoOs2nBcheQpEV6yO0N+6YMeXP2D5220x+YlyGF2wGEYWKoYhD+VF/1QZ0euO+zC/yRtYledxbC1WHueLlHTA7dXX3VRjLVTA7vPPPsGTJR7Db7/8hJMnT+pyQsToESNQ7ukn0bxZU4wfNxaNX26Ick89gZ++/w7nXVDjej/9+D3KPFkKn3/6MebOno2nShbHyw3rY+uWzbrOqVMnMXrkCLz95huoX6cWWr7VHP369sHevXvjQNrY0aPQrPEr+ParL3Ho0CF3qWPcz5rVq/HNV1+gft3aqFf7OXzU8X3MmzMbUZGR2LxpI776/DN80P49Wd4BH77fHl/IcfXt3Qu7d+10U4m1JYsX4902rfF+u3exetVKd6ljg/r3w7vvtNL0mdbXX36OQQP6Y+eO7e4asbZl82b89MP3aPRCPcnT8+j0yUdYumTxZeDTmjVr1hJuFrwCVBa8biLwWr8B0Y+UQHS69Dj72FMIf6UZDjRrje3PNMCWVu9jer2G6JcyA/re/SD6P5AGAx5Mh4HyvX/ytBhb/ElsaNAU+xo0w7mcBRzweu0tN+FYO3bsmEDSi5DCRLVKFXBgvzPhalRUFN4TMJECxlMliqNX924oVrgg7rw1GXJly4yhgwfpemfPnkWVCmV5whW2xo4aiTtvSYa7b0uGaUFBus5XX3RClvRpkObB+5E2xQN44O7/Ifk9d6L2szURHh6m6xw+fBh1az2He+64FRlSpdBtjHEfA/r1ReH8efDgPXfhvjtvx/133a6fGdOkxLAhgzFr1gzkzZUDqR+4F6lE3AeVLmVyhcIVy5e7qTkeOQIX00hx3914UUCO+zD2epNXcc/tyXTbe/93G+6X/aRNcT+KFi6APr17xni2xo4ZheKPFkbK++/R9Zh3Hlc+yce/f/+FM/Y1TtasWUtECxTwigiqjpNTa+BkUA1Eyf9cxu+n5HvoROd7lPwfMaU6Tsny09O4rmw3Rf7neq6i5PewybKtrMvv/IyU79ye6TANs5zrhstvUfI9wl1H92PScb9fF1nwunnAK3pSEE6WKIvjdV/GjhebYnmqXFicLIXoPqxMng2bGr2OeS83xeCsudDvvlQYmCqjaoDA14AU6bHxoy9wtGMnnLs3jQNe73ZwU46148ePo+mrLys0ELz27duryyMjI9Xrw+XlSz+Fvr164onixZA6+X148N67UKp4Uaxds0bXrVaxPP4nsMV0xo8do/Bxn4DI9GlTEXLiBPI/nFMg6A7Uff5ZdPv3b023fOkn8dcfv+PcuXOaxtgxo5FV4IxpPyjbP/F4MRw5ckR/mzljOgrmySWgdRuK5MuDlm+9iQ4CTgS+56pXw8YNGzB37mzkzpFVYalG1Up4q3kz9YrlyJxB0rwTr7/WOAaY1q9fh6dLldD0kgucEZRmTp+mv9GaCXgRHnNnz4JXX2qI+nVrKdQR5B7KkgEzpk3DBkmDIEb44/G9+fpraPlmcxQrUlCBjnA6WiDU2o1ppyPCsX3DOqzbsBEbpH4dD4vCqZMh2CTnfc2a9XKd7NNrZd2qFVi2Yg02b9uGA4eDcexQiJvCeRw6fBCnoiKxb+smrJOHqPVr12L9lp04o87Qs9i8diU2rFsvv23GkWDnAeQ/bWfCsWvbRqxaI2W1bh227Dmsi8+disCW9WuxTspv3doNiDh9HufOnMXRvYekFGPt4K4dWC/3pA2bNiEk4owuCz2yB7v37HfLPBphRw5g7dp1cu/aiKMxZX4eoYd3yn7Xy/lYh+279uPk6cAMGwgE8CJM7R9cGcu7VsSSbhWxslclHB1XDVsGVsbGwVUVskInVMPWAVWxY0BlLP63Iub/XUHWrYR9w6tgaY+KWNSlIhZ3r4QdI6shakJVrO5ZEQtl2XJZtn1YVd1PpIDa9oGVZPsKWCr7WdO3Co6MroptkuaRiQ58EcT2yH6Zjm8+r6kseN1EHq/Z83H8hz+wsmh5LEh2GxYlu8MdycgRjQ9g2S0pseXZhljevBXGlHxaPV8ELuP1WvnJFwj58nuBLr5W6Fac//4nN+FY84JX9coV44AXPV705HjBi94kws39d92BBi/UxaEDB1HnuWfUE+YFL/4+Q2Bm757dAisZkfL+u/FqowaYO2c2Dh44gMOHY7sS2VXYtlVL9ZI9/mgRZMuYHpnTp0b/Pr3VO9XhvXdxl4BQLgGhUcOHuVsBe3bvxq4dO/T/qUGTkVNgh6A1Yfw4XUZ7oU4tSAVB2SdLxoDX33/+rl6qArkfwsMPZVMvGfdv7PWmjdXTV0GO29jQwYNRpEDeGA9Zx/bvKYTmzJpZuzONTZsahEJ5ciu4EeBYjtZuPDuwbgNGdOuJ2UsWY+GiBdh78DhWTZ2ICTNmY/bs2Qrv6zeux+TBf+Hzfwdh3vIlWLBoKWaONd3WpzF+wgjs374dE7p2x8S5cwTYp2Dc6KFYun4XQsKPo9e/nTF//lzMXbgEuw8ec7f779q5I6swdlQfjJi+EPPnzkL/3qNx5EQw1i+ZhTHjJ2O63E8mTxyHqYtWK3TNHDgeoe62p49vwvAx4xA0czbmLZiPA8cZMnEKS2dNwC+/90VwxCmcOh2FCaOGYta8eZgxcx527nUe7HAuEhtn90L30bOwcOF8rFy3FREnAzNUIBDA69T0GljwdVkM7FQGU/+qgLn/VMSJsVUx+sun8UG7Mjgm60SMrYyBH5fHGoGsQR+Wxs9vP4lxf1TE9l7l8W3HMhj+fXmM+Ko0xv9SAXsHVED/L0pjaOcKmCPprRtYVYHq7IwaGPddGfT7pDTmCLgt7FkZu/pVxj+S1rQ+VXBOfo8YVxW93ymFEf9UQfiUGgj3yes1kwWvmwC8Tp9CdJceOF/yCZwqWRYnatTFgUZvYKtA1qrcj2FxspSie0Scw+tObHi0LNY1boHZL76MQemzou89KdHvgbRY8PY7OPX5t4hOdhfO3Z0K0YOHuzuItYSAV6nHiiJD6hQolPdhhS92HRKK6L2i5ycOeMl3erzY3fZ8zWr6O71LObNmwjPVquDTjz7AmjWrdV+rVqxAPoEgert69+yOxi81VG9Uo/r1sHv3LtR73umCbPhCHZw5c0bjv+hhatXiTbzTsoXGqPXt3RMF8uRC1gxp8eN338gT7WpMGDcWpUuVkG1vV68V7djRo6hX6zncLaBIePrkww8UoJ4oXlTjxGgGvBjPxv0Ze/vN13HP7bcgj8Aaj5nHybRCQ8zt3+nGbNH8dc1/5fJlsW3rFvcXazeSHdywCRP6D8FKerw278LJqJPYMHsGxs2Yi03b9sI0y+cOrMDoVU73/G4BsVnjnDoNnMHkyaOwb8t2zB8+DU7kpNjZYxg3cRK279yGof27atzilm27EB7l9d38N+38kdWYMnEopi7ZgLXLF8iD1xhs2r4ZkyaNFIyNtSlDxmDD+u2YO3wKjM/q9IltGDtpEmYuWI6DwVG67Nj+LVi6Yj1WLJyBNdv2ICwiClOnjMSs+Yux5/AJXUftbCQ2z+uPwdOWq1ftwJHj7g+BZ4ECXou+K4fR35XFop6VsKZ/FZydVBXz/ymHr9s/jSl/VMDhkZUx4vMKCAuqgd29KmPWDxUQMbcmTo6oiH6/VULo9GcQLutMFrBa3aciRsrnxL8qYXWvSjgy3vFknZH9TPqxDEZ+XQarZPnOkdUE0qpgUNunMPy3ctg/rgZWyz6HfPAEJvaoql2WFrwseF2xRctN/9wD6Z3uQRH4AuwSpXG6RBmEC4Qdf7019jZ+C5ur1sWaPI8LfKXEqtQ5sLH6C1jV8j1Mqf4c+qXNggWvt8DZGrUljVtxPndhYHncIHJasLersXIFHDx4QJczyL5dm3cUvCqWfRr9evdCiaKPIHO61AJbbdHklZfUq5U9cwaFHXqQfMEraMpkTWvrli0KOI8XLSKwdp9CmO6vUgXs2L4df/z2i35/7JHCWLZkCbr++7eCHT1MfXr1QIN6dXC3AA9jrwg227dvQ/pUD+qyuwSgCuXNjd9//RnFChdAuhQPoMDDuVCqeDHtHmRMGbspp0yepHmZMG6cwmNagcZRI0dg4YIFCoPM/y+df9R1vODlDZJ/p+Vbuk92QZZ+ooSCZP16tREeHu6uIQ3x2XMCrO/oMVYs8zS2bHZgztqNZQfWbcLkwaOwee9e7GWX1jl2b0Vg08ZNWLtoFoJmzsOBCMGrvYsxbMkO7fLavnE1Zk5c5CSAKEwZN1nAaxfmDYsFBGk6MWncBGzfugEjhvTW+r/vwGFEnXa63P/Ldu7wKkybOhLz1+/F7m3rMWPyWExeuh4Tp0xw13BsxvAJWLfRAS85BTF2ZN9ubNm4DnNnz8SytZuxaNp4/PN3dyyYPR4//tsPwWGRiAo5jA2btmBu0HjMXbbKAeJzAl4LBmL0/E3Ys2sXjp8ITYSx10ljgQBeJwWIFn5bFhN/Ko+1A6tg65CqODOhKmb/WwETuwhk/VgWk34vh0GdKiBE1t/arRKmflsewTNrInJEJXzXsTSGflMWfT98CpNk/WODKmDUD2Uxu3tlbB1YGUcFvLgfBa/OAmSS3pZBVbBvTDXs7CPpf1MOs7pXwJTvy2DsbxWw5PfSmN6nKkJlGwteFryu3HbtwflHSyl4nUt2j+h/LoTdBjyQDshVEOdyFcKpfEURWe15RLz5Do43b4XDTd7G0Q++wLHeA3Cwb3+EtOmAc/dxBnvZtmININJ5EvQaPVvvvP2WenIIMKvcEX4HDuxH7WdraKzW889Ux7Ahg1BcwIhARDBijBNHQjLuKYNAELsgLwAvF3YIcfv378eOHduxWEDnjSaNJZ0HkD1jOgGmX1ChbGnt7ssq39nV+IgAl/GotXijGdq1fQd33ZZMg+tXLF+mcWFbt27BD99+g7tvuxVPPFYUf/3xG4oWEvCS7QrJeoyxYj4YfD940EDNhx5ryxYKjASyx4oU0u7T9LINQYnB/hEREWj11psx4HX69GnZ31ksmDdX49p4vOxa5QhNwlq+3DkwduzoOPFjjwug3ilAyK7V8LBAid2JxqmTkZKfcCmHk3JM53FWIPHceSff0QKYZ8+cF9A8h6jICISHynp8RZX+Kjd8Kbvw0DBEnTzlNEpcT8qK6Z08ZfwR0Tgt55rLoqLc9W5Q27dmM+aOn4mIM2ekXE5LPTiDgwJhjC+K2LsGYyZMxPrDAmP7l2D4ku0KXvt2bMT48WNwXMpq//r5mDB7NQ7tO445g8bioCyLjIrAohnjMGP+ChwPOy7XyjC9Npg2z8V/3c4cXIF5C6Zh+wmWx0msnTUSU9dsw/yZEzFvxWa9fnevW4Kxk+fjwK6DmD14PA6zXFk3j+3HgSPBOHPmFDatXSIPbP0wf8YUrN2xF0eOHsGSycMxe9V27N7DkdTnsG3RJEyaMQsnWMHPRWDb4qGYty1E9ntG0jgr6wRm7Q0U8FrwTXks6FIRxyZXR/CEajg5vipm/V0ek3s7MVv9Oz6BX9uVQ9iUGjHgdZxdg8Mr4m/ZdmXvSpj2U1mM+acywgZXwKQ/ymPTSAbUV0OwC16MFZvyczkslv0wnotgtUPAa8pX5XB4UjWM/roMFveqjO3dymJKTwteNPKNyzkWvBJs0ohHDxmBc3fcL9B0hwtfRneKnOklzie7C9F3pQRSZUZ02mw4J59n7k+L6HQ5gKx5EC3/O9B2K863bucmHtd4e/n3rz/Vs0Vv1HM1q+OPX3/GG02bKLTcfXsynVZh7uxZeLRgfoWhX37qrNsOHzZE47cIXQa8xo0ZrXBiuhqPHj2KqhXLKcR07/KvAgynfMiUNpV6yl6Tbfg/Rz3SU1Xg4ZzqoWJ3Hrse6RX7+ovP8XCOrApMZSWdHt26YmrQFDR/ral6oDja8o/ff0ERAa5sAm9DBLSmTJqo2xC+2rVto/llwC67NHkM/CRo6v7kk8uyZkiHmdOno/27bdSTxnxweggG8xMGH5D9M8+MIaOnLHd2yZMcJ4PsOeXEn7//ql2QXI/HNLB/P91vINjezSsxfPBADBs2FCNHT8CBPduwaOVKrN7jeOvCj27DnGlbsXvnVvTp3QVjxo/VkasLVm3G0X2bMGzocIwZMxzT5iwS+DiNDcsXYNCgIZLeEAwaOhpbD4YjeN82jBs1XNIfgwkT5yLKiWi+Ie1k8BFMGzkY3Xv2Qu/evbFs6wEEH96HscP6o9+gEVi/4xDOCCudObELq/ce0+Dt8wLoOzevwOB+PTBq0mwBsHOy7AyWTR2Lnj17oO/A4Vi6ejNOC2SdPxeFScMk7V490a1rfyxb7cQq/qft1FHMnToS/3btgT79BmDe8vVSxudw5nQ4ls+fgd49eiBozlKEnjqD86dPYtGU0egp56ZH9+5Yvn4T1i5fpHGhk2YuxLZdu+VBb5ubsNznTp7A2tXbsHPDCgzq3QPDxgVh3/EI98HiHPZvnCvnujd6yT5GCHAfCwnMEcmBAF6RU2tgR6+K6P/xU/irw1Po2ak0Ngytgs0DK2P14Go4K8B0YHAlzP67knq8DgyqgnU9KuGEbBc+pjIW9KmCkMk1EDyqCtb0qoTD8jn2m9L4rf1T6PpRaczoUklB65Sks/yfcujW4Un88/7TGPBlOewYUgVrBeRCplbHsXHVEDKhOg4OrIi1Qyx40cg3LudY8LoiizqJ82+9I9B0i+gukRe+jBg0z98IV47O6ydh7XZ32W04lzyDgtzFjHFIdWs9q14fBrizC41dfxRHFy5fugSrVq5Q6KDn6efOP7hbAt9++YXCjZQrXqxXRz1et8n//D5l0iTMnjVLPUtmugUGpxPM6HGqWLY0ShZ7RNetVK40li9bqp6xPXv2SKM/UNel56nTJx/jz99+00B27p8AxpGPTJPdhhyx2Ktnd4WdFAJrQ10P15edPtXj4ShDdmcSorgvdi2OGTUShw8dwgHZ3/z58xSy+Bvjxp6tXlX/Z365P0IYj5Gxbb/9/FPMSMxuApJ5c2ZXbyHzwnxx3RyZ0issBsp0Euci9mD0hCDs2i+AcIZP9NJwnTqAqfPnY/FOxyMXdmgjpoxZhw2bNmPSrNm6TJZihMDVmrkjMWLmUuzYsx+nzkUjdPNyTJ69BEdCT2la+7auw+zZMzBl4VJMmzkVW3fuRuSZG9nf5Rg9I/R4qtfT9YCo9+vMpeOxeN7PSjkZ4+TETjpn4ngB46Rv36eqxjJh+bGs4jid3DI054EWW67Ocnpt+T+7hf0avdKyjXN+fNeJdj2bp9Xj5TqwA84CAbyMToyvpvBzXD5D3CkkjDjykXFa3mW+IiRRBKaQCZKOpMX0TghMedcL9uyH65rl8dnHNZMFr5sEvMSit2zDueJPCzyZLscrkWxbsDiiDzlDsy9mWzZvwscfdkStZ2ugUvkyCh9tWr2NxYucmBX+zu61Zo1fwcIF83UZ7cSJExq/xakiGGfFCUWbv9ZEv68UWKNxstLPP/0EDevX03RfqPM8vvq8k3qNOLVEoxfr6QSlXmOXHydB5cjJLv/8rV0y48eNwVuvv6Zp1KxaGU1eaYS///xD49Q4pUSrt5prYPv8eXM1DXaXfvn5Z2jyciMNpOcEq680fFHhiekbY/dCj65d9Dd6rlgOHJHIiWMZ78Xuzi8++zTOcRubOmWyTgj7XI2qOmiAxz5i6JCA6qo4tWsOpixeixOx4wSkhTuCaXMXY9l2x+MVdXQrJk3ahC1bNmPIyOHYun0LliyYhckzF+PE8aNYMCMIMwXIVm7ajjmDxmD91j26nVroTiyZPwmr9x7FisWyr2kzsXDpMpyI8u7QmjVrV2uBBF70ShkZAPJ6nLxQFOd/99MspzQdASlvWuZ3Xe7+ZpaZ32PW8/l+zWXB6+YBL1p00HScS5tFAIqeL39gdSndhXO33IHzzVq4qV3eQkNDsXPnDhw/lvDh7SbOiebviZGB6hxVeOrUKXfJlRnzduSwOxQ8QCw4+HjMvGMBZ5GHMXbsWKzb7sD3mcgwhEWEYHbQNCxc7nTHbFkyCbPWH9G3DfTp3wfLVy3DX7/8ipVbd+OkrO/4eAR+x4/FpBEjMG3qXBwIczx621cvwMSgqTgYGgnj6Aka8AcW7TJzWlmzZi0xLJDAi+LkpZw01UyASgByJlKNnRSV60V6fuf3k1OcebjMBKlcX6HL3d5MyhopwOX8XkP/J3SZiVrN8usOXZQFr5sLvGjRv/+Dc3cy3ovdh/4A62KS9e9Pp/Bm7b9tB3ZtwNygCRgxcgSmzlqE0KizOHZwJ2ZOGIkRAlKTp89E6Onz2L13H5auWavbhBzejhWrNsp6uzFr6kQMGzka0+ctFTgPxs6N6zBlwliMGDUaE2cuxK5Dx3E67DDmTpuI4cNGYPrsOTgScRN6vKKjsHz+LMxdttVdABzZuQGTJ4zDRNGkaXNxLPwcIvaswrYDRx1gPXUce7atwqGTwNbNa7WL21o4Zo2fjHFjxmOS1KNpcxYi7Lw8FBzZimlB4zFu8jTMlDq072gI9u1YL8A/EZPGj8eGnYe0u3bdklkYN36cDmxZunaLPOidwTI5L2PHTZBl47B4jTONy+pF07Dcneg5IkrO3eoVOLh7M6aMG44BQ4Zj9MRp2HEwGAe3rZP0J+g5nDJ9PkIizyD61FFMnxqECbLfuQuWQk7rdbdAAS8CEEFo5b/lMfybshj2dRkE/emMYlzyd3kMke9cNuWvioiaXhMru5THtD8qIHRqTZyYUA2z/62IHQMqYdy3ZdD7s9Lo93VZrBhQBcfGV8Osn8piWb+qCB9TDQv/Ko9+Hz6Nvl+UweTfK2Df6KqY91s5HRU5XNKf1a0STsg+jTfsusmC180HXjh9GudbthOQYmA947b8QZavGP91G84/XZkvS3QTsvZftvDjh3QW9r0CScZOHD0oyzYi2IUkvjopylNfIsKicO7sGRzaux3rN2xCsHw3dmT/LmzYuBnHw8wsVedweN9urF+/QeO/bkYLPn4YE/r9icmzF+BQhHBYxB5p6Kdh7boN2LZtC5bOCML8JWuxdsFILNqw3Zl/KnQXls8diU2hwJwZY2Pmi/tP2/mDGNpzLJYsWqcxphy8M2fRChzdLEA1aRyWb96GHTt34cjePVgwYQRmyQPAli1bcTw0EvvWL8a4mYuwWbZj1/j+w8eweO5szJ07D1u2bsVmgdtZs6ZjzbZjmD9jMH7+7gscOBKK4PAw9B8zCuGhx7F9RRC6DRuDWWt24MiBrRg1crycly16DlfNmoi5y9dj1czJCJq7FBs3b8aefQdxNgCiBwIFvPjqn129KmB45/JY0rMSVveuhG1Dq2CBgNKEzuWwul9lrO1dEdN+LYc5varK8rL46vUSWNW/Ko7L9t2+LIN9I6tic7fy6P55aQz9oxIOja2GQ8Mro9sHpTHq+3K6n92S5qj2T2Poj+WxfkBlLPunPIb+XAFr+1bC2j6VMPSL0lgzqIrm57p6vix43YTgRQs+gfO1GyhMXTzY3iuBtFvvRXSvwBlZZ83aDW3nT2HT8tmYKbAwf/Y0LFuzFcc2TMKstZ54t9P7ETR7EcYO74s1O/Y44BW+B6sXjcOWMGDBnEk6Fcp/3s4dRNCYJQKybif2oS1YMGsS1q1ZhNGjhynwrFq1AafPnMK2VQswfOQYLF+zEaGRpzBl9BjsCfVOjXMSk0fOwO7dsV3bW7auw4x5c7By5TwsmDoY46fMwertezHcnVsQETsQtHQN9gg8h2wOwqSVziS4jh3FpLHzsH7JckyZOAEzZs/D3sMn4gT2Xy8LFPBiF+H4r8pixcAqOD2jpk79gJnVMfm78ljctQowuyaiZ9bE9kGVMfzHsljaowKmfPc0RnLS1b6V0e/7sgiZXB3R46tgCl8nNKIGoqdVx6Rvy2BhdwG2n8pidt9q8qRSE6t/KIdl/avg6JhqmNqpDLZNrIFz02vgLNP/twzG/FMJRyZeZ6+XBa+bFLxou3bjfLmqAlUMtr8cfN2Cc6XKy13FxtlYs5YYFnn8EAb9/RtGzZiHEb27YsiY6dixbg6mLFiJCLcb6uShdZg0ZzEWz5+AmUvXgn7E8yd2Y/7UkTgoFDZ31gT10vzn7dwBTB69RG5PzujC/euXY/b0Wdiydg4WLluKYOUxB3ROnTyJM2fP49DGORg2aibGDxmHtTv362+0s2fCMX18ENau2+kuOY8Vy+Zj4dJVWLxkpoDuGhzbtRpd+gzH38NGOasEb8K4+cuw/cQ5ROxeghEzVsEMxI04vAHjJy3E7gOhOHX6DE4G70HQ2GFYsO76v9YpUMCLMVsLfiyHGV0rIVT+Px0kyyYLGMmyWb9XVBg7JyC1QoBrwq/lsbBLBSz4tzwODa6E7p+WwdcflFbwOjW6Msb/Xh4LhlZHyPBK+KXtkxjzQ1n0/Php9Bawi5pVE8u/KYcFvQS8xlbDHAGzRQOq4rSAF/e5+KfSmN69MoInxX1x9jWXBa+bGLzEdFb7EmUErC4FX3doTFj08NHuVtasWbsqiz6HA1uWY8aCTe7AkVOYGTQLm7dsw6KZU7BokcDWkkWYOGkW1mzYLeuHYtLkICxaugLzZ8/BzBmLNZn5c6fqRML/eTt/BKP7j8PsWUuwbv1qTJs2Fcs37kXkroU6U/3CVWuwfv1GHNx/HHs2b8Qavpx82SxMm70a+3Zux7iJk7Fs5WoBrCXYtucAdmxYI2U8CyvWrMWKxfMRNH0aDkUBS5bMwNbtG3SXsyaOxNe93Xe9ntiKoCWrsCtUTtXZSMyeMgZLlq3EKtl+6rgJWLtxF4IPH8D6deuxds1SzJo5E2u3BDvbXkcLpBivUIGm4d+WxYy/BKr+qYAVvSthU99KmNS5nMZwLZRlY38oh82jBZC6csLVCuoFW/BLWXzw3tPa5UjwCpLtlw6rjqW/lsWy/pVxQtI+PrwyZv5SHqtk+fqfymNxbwGbaTWwq38lDP2yrL5ge+Hf5THwu3LYxRdtT3GC+K+bLHjd3OCltm4DzpepLIBF+PKN+SKMJcP5N1v7nanemjVrCbfo8+dw4sBuRHim8Dpx4BBOhDkvQV+7IAh///ELuvYdjjVbdyLidDROhx1C0MSxmD53Ccw7l48cORjnFVP/XTuD1YvmYsSwYRg3eQb2HnWmdzkXGYyFc6Zh2LDhGDN2IrbtDkbY0X2YOn4kxk2dj+MRzkja02FHMX3SaIyfOgcHTzj3uYije3TAx5SZCxAm5U87evQQwsKc9zKePXcWu/Y676KVBHDwWDDC3fVw/jRWL5yO4aPHY+veo86ys1FYPm86RsqyddsPOsuuswUKeFGc4iFkXFUEdS6LoQJg6wdX1df8HBtZBRO/L4thhKJR1XB6ag3sGV4Fe0WRLiCtF8Di3F8R46th+7Aq2DeuOrYOqqxzdTFe62RQdeyV5buGVMXhIbKtpBM6mSMZq+PA0Mo6a/0oAbL9YwW6gq4zdFEWvP4D4EXbsRPnX3xVIIsjHc0kq5w4VaCr8rPAgcC4UViz9t+xs9i8chFWbNh6U0wgay3wLJDAi6Lni/FdZwW4ogTEdJl8chkhLNLt/jNzcenvIk41YdLg6Eh2ExLKvHN0mW2YnrcbkWDGtM/IPq77aEYjF7zOWPC6ycGLxoD7X//E+byFBbhuxbn7UuN885bAXm+gqDVr1qxZuxks0MDLypX1eP2HwMvY1u2IXrAI0StXA1G2e9GaNWvWbkaz4BWgsuD1HwQva9asWbN205sFrwCVBS8LXtasWbNm7eYzC14BKhvjZcHLmjVr1qzdfGbBK0BlPV4WvKxZs2bN2s1nFrwCVBa8LHhZs2bNmrWbzyx4BagseFnwsmbNmjVrN59Z8ApQWfCy4GXNmjVr1m4+s+AVoLLgZcHLmjVr1qzdfGbBK0BlwcuClzVr1qxZu/nMgleAyoKXBS9r1qxZs3bzmQWvAJUFLwte1qxZs2bt5jMLXgEqC14WvKxZs2bN2s1nFrwCVBa8LHhZs2bNmrWbzyx4BagseFnwsmbNmjVrN59Z8ApQueBl39VowcuaNWvWrN1EZsErQGU9Xha8rFmzZs3azWcWvAJUFrwseFmzZs2atZvPLHgFqCx4WfCyZs2aNWs3nzng9YQ09tWsAkkTKgl41bbgJbLgZc2aNWvWbhqL3jsaUROexsmpNa0CSVOq4tSMesCR2e6Zuj5GvnE5J/DAKzQ0FFZWVlZWVjeSjm+bikMz38XhuR9bBZLmfIDD8z9H8K4Ffs/btRL5xuWcwAOvxx4rCisrKysrqxtKxR5BsaKFrAJUPD9+z9s1EvnG5ZzAA6906dPAysrKysrqhlKGdEiXMb18WgWm0vo/b9dI5BuXcwIPvLJkzQQrKysrKysrq5tF5BuXcyx4WVlZWVlZWVklpcg3LudY8LKysrKysrKySkqRb1zOseBlZWVlZWVlZZWUIt+4nGPBy8rKysrKysoqKUW+cTnHgpeVlZWVlZWVVVKKfONyjgUvKysrKysrK6ukFPnG5RwLXlZWVlZWVlZWSSnyjcs5FrysrKysrKysrJJS5BuXcyx4WVlZWVlZWVklpcg3LudY8LKysrKysrKySkqRb1zOseBlZWVlZWVlZZWUIt+4nGPBy8rKysrKysoqKUW+cTnHgpeVlZWVlZWVVVKKfONyjgUvKysrKysrK6ukFPnG5RwLXlZWVlZWVlZWSSnyjcs5FrysrKysrKysrJJS5BuXcyx4WVlZWVlZWVklpcg3LudY8LKysrKysrKySkqRb1zOseBlZWVlZWVlZZWUIt+4nGPBy8rKysrKysoqKUW+cTnHgpeVlZWVlZWVVVKKfONyjgUvKysrKysrK6ukFPnG5RwLXlZWVlZWVlZWSSnyjcs5FrysrKysrKysrJJS5BuXcyx4WVlZWVlZWVklpcg3LudY8LKysrKysrKySkqRb1zOseBlZWVlZWVlZZWUIt+4nGPB67+grFkzx/6fLXOc71ZWVlZWVlZJK/KNyzkWvP4TypIJmTJnQIaM6fST36nMmTP6X9/KysrKysoq0US+cTnHgtfNLnq4MmZMj/Tp08bAlgIX/89iwcvKysrKyiqpRb5xOceC182uDBnSIVu2LGjQsD5++OE7VK1aGWnTpka6dGmQOk1KpEqdAukzpHW6IEX+0rCysrKysrK6cpFvXM6x4HXTKksmhauHc+fCp59+jH379oA2dNgQ5M6dG5kzZ0LJUiVQtVpVFCv2qHrBsrIL0l9aVlZWVlZWVlcs8o3LORa8bkYxeJ7QlSdPLvzy60+IjIxQ6Ao+EYx58+eibdu2+Pbbb7Fo0WLs3r0bv/7yKzJlyizK4Dc9KysrKysrqysX+cblnBsXvBifZGOU/ItB9A8/nAt//PkbTp0+hYiICKxatRJLli7B1q1bMH/+fOzdu1dhjDZhwgRky5YNGTPZ8rSysrKyskpskW9czrnxwIuwlTFT+hjFwFeWuNMm/NdkysHEdH311RcIjwjF7t27sGTJEmzYsBHHjh1X0AoODhYQW6VARpsxYyZy5crleLzY3Wi7HK2srKysrBJN5BuXc24M8CJUEKoYh5QmbSo89dQTChbPP/+sBoZz1F4MLPxHoUGnixDoSp8+DVq2aqHAtWHDeqxbt05B6/z58wpZxgheBw8e1P/nzJmLhx56COlkWwOw1ptoZWVlZWWVOCLfuJxz44AXvVschVe+QllMnjIRZ8+ewdq1a/Daa00VFNKmS+1Mk+Bn+/+CtHxSp8TztZ7F2vWrsXHjBu1WjANc0cDp02dw6tQpKbt1mDt3Lo4cOYKxY8ciX758Wn5Mx9frRaijvDDG/73Lzf/md+86vutebB3vcvObv+VGZlvKd3mMMsuyLP49oWZ7f8u98v3dK5PG5dazsrKysvrvinzjcs6NAV5s2AgV1WtUxbz5c4QfCBNCEWIHDx7A559/irz58iBNmlSx3WV+0rlZxUaf4Fm4cEFMmjwRUVGRWL5iKY4cPaJlFBV5EocPH8GuXbuxeeMWrF2zFnPnzcOff/6JyZMnY8SIEfjpp5/wyScf49GiRWLm/NK0szpgwbgxyuyTXkZ+J6jxd35612GevL/7pqGgKCCdNm0qzTv/pzeT22mXseyf3kwuo7i92TfXMcuZnm4v9cPsj/9zmgxVqpRImZJpp46bhhwX00+bLm76pixjthelTPWgLuNvZnvuh79xOfer+Ze0vOtYWVlZWVlR5BuXcwIfvNggsgusfv16WLFiuYJEdPT5OJ6cyMhI9O3XByVKPK4NrQNf/514L5YRG/zPP/8MJ09FaZns2bsbQUFBWLhwITZu2IilS5di8ZKl2LFjJ44fO65er82bN2Pnzp3YtGmTdjueOXMab771hpRhCmTOJOCUIR3yFciDli1b6BxglatWVMjg/ipUKIdvvv0K77zTCg0bvojPOn0i4PYRHiteVOcJy549K156qSG+/fZr1KtXB82bv46vvv4Cteo8p8CTPUdW9c516NAO73dsj7daNEeZ0k9pfBqhi/BVt15tdHi/HZ57/hlkyZY55jgJhk8+VUrz1anTp3j//faoW7c2cuV+CI88WhjNmr2GFi3ewptvNpfPFmjcuDGeeKKU7tekQdWuXQsffvwB6tStpXOY8dhyP5wT9V6og5atZHspC+brlVdfQomSxbUeGsBkHqtVq4L32rdFJyn3t1u+hSeflH1I3riOv/NkZWVlZfXfFPnG5ZzABS82vMar0qTpqwIJGxUoCFzR0dExOnfOBbBoYObMmXj22Wel8Usn0EAPxs0PXwQIlhG7YLds2YTIiHCN7VqzZg2mT5+OAQMGYNmyZTh79qxTTh4LDw/HvHnz9HfGgbE832nbSj08hNc0qVOh1BMlsHTZYl3/t99+QVYBWu6PMXa0tWtXo3+/vggNOyHfotGzZ3eFJ3rfZs2aoev06Nkt5v8hQwYix0PZ0LbtOxqHZoz7Xrp0EWrXeV73/1ixolgwf57+tmLlclSpUglp0qRGxgzp8corL2HBwnly7s/o77QjRw7j++++Fdh6AwcOHNDjNXAeFRWFRYsWCgg20u5UeqcIiHPnzdHft2zdhIoVyyNFyuQoWuwRTJ8xFefOn8XpMyclX+cQERmm03C8+VZzLfMcApWcG41ducZOnz6J+ZIeYZNwR/meKysrKyur/6bINy7nBC540dvCRrJV67fVe6ON25lT0tie88AXFLy4zBi9OK1bt0aOHDmQTgDMe+A3owx4tX6npQDUEqxatULjuw4eOKjlQqDiqMaNGzdeAF8sR8IZgZUjHMMjwtCsWVPtQiM4sAuuZKnHBVoW6PrdunVRaCIQ0wNGWylQ1KdPLxw9eli/R0ga7Tq8h8dLPKZwROva7V8ETZ2s/48cORxVKlfC8uVL9fv06VMV1lavXiX5mI4aNaoh+YP34502rRAaSphjPs/J/r7XLsMqVapg3bo1uvzw4YMYP36swOMchTh6v5oLeDEPPPbFixdj6tSpkrejuv7ChQsUCO974B60ePtNnHK9gwTGn376QY+X4DV33mxdun//XgXLkJBg5/vBfXjp5YZ4++23cCLUWbZp0wbZxxQcOnRAv2/YsA41albTc8Jz4++cWVlZWVn9t0S+cTkn8MCLjRXjZthVxe6r4OBjCA8PxZYtm3HgwD6cPHlSGzjj8aIIEAbGaMePH8fPP/+MQoULaPeQtwG82RpDAhJhqE2b1pg8eSL2CqQSVLwWFhYmALFWYGe5wEyou9QpQ3q8Ro8ejdOnTytYsNuN4MVyomeI4LVw4Xxdv2vXf/W8sCvt+x++1WUEKILXseMO3NA2bdmE9u3fw6zZjpfr33//xpSgSfr/0KFD8MILdbF9+1b9PmXKJLz++mvaVfh48cf03HMOsnECVDSee9qcOXNQtGhRAbAf9Dtj+9gNWOyxR1G5SkUd4VqwYH40bvwKzgigHz58CC+//LIAeHb88ssvUibRUi+OomTJx5H9oawYMnSwpnPixDGBtLNYs2YVChbKj0cfLYK5cx3w6iLH+8STJfHqqy8rgNEIikuXOh7AeQJo1atXRf78ebXLdf/+fbr8p586a1eq7XK0srKysqLINy7nBB54MT6IsTr0qEREhGtDtnr1SvWYrF+/FidCgrWhBAhacbsdjWinT5/C8BFDUbZsaSc2J2N67b7UwG0/hXIjitCVM3cO/Pjj99i9ayd27dqB+fPnYuGC+dixY4d6eghdhCrGdO3Zs0e7FTlbPb/TGPs1cOBA/Z/eq6eefsIBL3fqDvV4LV6ov//z718KFISy777/RpetWLEMvfv0xLFjRzRG7MQJZ66wbdu2xHgqu3T9B9OmBen/o0aPUPgZNGgAzrrn8UTIcaxYuUxjxh7Okwsv1KuLAwf3CygF4/fff5Xj2oWQkBB06NBBwG2opkPIZDwWgWfZiqXaFThp0kSBrJ8U1o4dO4rPPvsUDRq8KMsd6KM3MG/eh9WrRm9ZsOT15186axct6wtjxghv9KDRvv3ua413YzlwPVpYWIh61Ah39LCxvtJD91DO7AKLY3QdQmOBgvnU6+XvvFlZWVlZ/bdEvnE5J/DAq0CBfOppMN1AUSejsGTpYowZOwozZkzDrt07EBkZLvB1BtHnzwpoXRy+2IW0WKCh/ov1NLCar9GJGfFoPm9gESjpkVnjemOio89q2RA6GDQ/a9Ys7UZcvXo1tm7dqrPVb9myRUcyTpw4UePAZs+erd4wGrsBc+bMoeWksVCpU2pQ+QLX49W7d0+N/UqZ8kH82Pl7XbZk6SL06t1DgYvvg/z55844cvSQ/kaoOi/niB4vdsfRxo0bg2zZs6BIkUIabD9tehB27tqOc+fP4KSc62+++Rp//PU7zkefw/bt2/TVRsyns+04Abhp+n9Q0BTkyvUQXnn5JR3BefJkpNSVCPTp20s9Wzz3Z86eVkBinNbefbvRqtXbCt4EVdqOXdvwxRefKZDRRo8eqeU5e/ZM/f71N18iefL71XPFblYaAZNdj6x/fDgglN17393InTunlOl4XYflmDffw8iQyYKXlZWVlVWAg9fQoYNx+sxpab6icf7cWWk8z2hw9Zgxo9RbsmDRPPVWnIyK1EbdF7xMQLXX6Alq3+495MiRTQO0b5YRj/TiEZT69euj5cAyI2SYMmGcEwPL2fVKrxFfFURwIWyNGTMGXbp0UTBj7BfX79z5B/Xw0FOjwfVpUiF/gbyYMGGcluPq1SvQsNGLqFXr2ZjuuEmTJjjvg4wKx549u1CmbGn1DhGkmB8Cihe8Ro8ehSKPFNIg+uZvvq4jA5u+1lhjpWic2JXxaP6MMMmuUXrrCJcdP+iA4sWL4bXXmqiH7fTpKIVDQiC9XjNnzsDuPTt126CgycgpoMauSXYr+rMdO7YrnLE7kcbYM8ZrffhRx5huxOHDh8b8zniuJk1eRenST+HLLz9XKOMxM/CeYG8D7K2srKysKPKNyzmBB15s0AhP2p0oMMCpIjjRZ79+fTFw4ACMHTtGGzwGXpt1fMGLnzQHQBwQCw8P03mrihQpgtSpnTmZOIWAkb+CCnhJ407vVOXKFbUblqbg5cZ4mXLwZ76ASjh7rVlT9WbR20U5M+GnxWeffeKUtRiD6I+4gfSMJeMUFh99/IH8fxZHjhxC0aJFNFaKsVvGGBvGwHnaqFEj8Urjl9RzSVuzZrUG+LNLlPs4eOiAQNt59SrRc9S9ezcMHjxIwGe/rk9v3eLFi/T/UwJai5cs1PpACw0LkfW7qreUwe7PPfeMTlfBbkROuNuu/bsae0YLCZX0Rw1XuBowoJ9CE4+HkLlggTMogPDGblBjjPPiXHKcPmP/Aeddl6EhJxT6CJg0QhmnlbDdjFZWVlZWRuQbl3MCE7wMRJ05c0aAYr1O8NmjRw9pwLuif//+6rE5dOggTp5kN1Jc8KKM+S4jbPCF0JUqVUImAQsWhhe+bkQII0ASkN59r43AaIgepxy589dTFpczBt4//nhxjVky4EWwYxctQeqvv/7AgQP7FY7YDUgP0N9//6mjBN99t40A2REd/cjg9BQpkuOZZ2tozBi7Ptkt2atXD4WpgQP7o2y50hqcT+iKiorQ80KwGjVqFKbPmK6B+r169UTevLl1aomHcj6kAfKHDx/GGAHvZq+/JvWgr3o+eazsTmRahEDGae3YsU3jAqtWqYzcuXLir7//wO49u7FkySKNNTt+/BgGDuqvsYScQoLePU6VwePjdhwdevDgfoU3QubmzZs0/wQ5M1rxzTdf11gwjgQ9L9DFvAwcNECn9aAnkuv4O19WVlZWVv89kW9czgk88DIeKkIDg8EnTJgkjewAdOvWTT1W//zzD0aOHIkNGzboCD12p3kBKz6wwdinxx9/LCaWyTSSNyJ4UYxBypUrB7p176LlEV8zZcXP7t276/xnTMuAl8KXpM84ppySPic8Zbce9cwzNTSuiWVY/PFiOklqpUoV8NBD2R3wkG3Lly+r3iEG01OMtatQsbzCHQHm6dJPafB70yZNdf41jlosXbq0AM5zKFasmAIR08qYMQMeeaSIwFxNVK1aWUdWMkieIxmZF07xULbs07q+Bs/XrIZKlSvo/wRHxltVrVYZtWo/r5Ox1q79HEoIZDJGjvkguBYqVAA1a1TDs8/U1GOjmA4/K1Qs53ZTp1IYZZ7oCWQdatCgPl5r2ljLhvtjWWm53QQxhFZWVlZWiSPyjcs5gQheDgxwRB7jkTjirmfPXhqP9Mcff6jng94vwhMnymQMkwEuo4uZ6V6jJ43zVelM5tJYm4ZSRz3egODF/BNmOCnotGlO/BHtUmVBM7+zm/HVV1/VWf+ZlikP8z/FsqL3iV2R/GTgPcuO+0+XIY3Ghulrddxt+RshRF+rI3kjoJlX7BB0CXipBWS4XerUqWSdNAp+7AZOnjx5jOeN6TMtQhL3zfUJPoQlfmc+OO0FxXS5Lvdj1tOJeGVfadLKOrIu4YnbMX0tO9mG4jHQU6f7SJlCPWE8TqbDbbg/E7Ol20jeeHwmD9wny8ikx/WsrKysrKwo8o3LOYEHXgSB8PAIfdUNY7rY5cQuRoLX77//js6dO+PXX3/FkCFDdDQeJwg1weGXAy/vb3379lYvEUeeGbi4kb0U7DolANSsWR3r1jkxTwRN6lJlQmPXLV+STfAxZXFR+QEL/e4pO64X37I06cVCb2bZPm4aug6/e/43v+u+3bT8eSx9l/lbx8g3bS673PoK7tzOkw8rKysrKyuvyDcu5wQeeJ06eQrLli3X+Zp69uqhs5536fIv/v77b/z222/6Mucff/xRux05K/m+ffs0AN8ARnzBa/2GdSj1xOPqydDGlg1nPGEh8OQ0+pkypVfP0iuvvKxTR9AuB170GLZr117KIYNsHwseMfIDI77yLbtLrXsxeb2NviDj/a7/m/y4v5vt/EGS7zJ/6xjFSTue4OXNh5WVlZWVlT+Rb1zOCTzwWr9+A0aNHON6uxzw+uuvP7WbkeBFbxdnLyd89evXT+eoOnHiRByvV3wsIjICbzR/XWN1borGk6AgMjFRbdu0wbFjx/RYL1UmfI1OoUIFFbwIP37TvgYy4HUxyLmYzDaJoYSm7299KysrKysrX5FvXM4JPPDixJ5Dhw5TqGIs17///os//vxDPVyEL3Y30uv1/fff6/9TpkxRrxdfJRSfbjVjXK9P395aIISVLJn9F9aNIHpeFJpcLw0DxjNmyoB27d/DUZ1bisfrTNGhU2ycd8qIoyBff70Z0nvil66nrgRovMB2tUpo+v7Wt7KysrKy8hX5xuWcwAMvxm717dtHoYtxXX/99VcMdBmPF0WPFz1fBDTObM4Rjgyajy940VavWYnHHiuqgdYKHgnsHgtkEb4Yf9SmbWvwZc80zmzPeb6c/8/pFAr6TkGCpxy76c6zsrKysrKySjyRb1zOCTzw6tu3L3r37q3TG9DbxdguwpfxdhG+TKwXXyfDl2HT63Xw4EGNV6LXK77G9+61aPGmBqUTUm4W8DKxR+xGJVQ1aFhf3+HISURpEZFh+v7EfPnz6jrcRj079Jr5pGVlZWVlZWV1dSLfuJwTeODVs2dPnbOLIngRughf3q5GgheBi92N33zzjYIaY73Cw8M11ish1qdPL4UU4/XxV2A3mhS8RBkzc9qFtDoVA6eaaNOmtb7ep9FLDdx3MjpTKpjjtuBlZWVlZWWV+CLfuJwTeOBFTxenjzBTSBiPF8HLC1/sbqTXi+DFub34KhnO68X3+LG78fJdjs7vK1YswxNPlHTmdbpZuhrZbSgwqYMG+L9AGOeY4nxWjE3i/+yK9K4fZ3srKysrKyurRBP5xuWcwAMvA130ePHTgJeRb7yXGeHILkrGevGdf/GL9TIB5if0NTOpUj+ITFmuf4B5osiFLcoLVYxjo3S5d30rKysrKyurJBP5xuWcwAMvA1z0dl0KvLzwRc8XPydNmqReLzPC8dJG8HLgq2ePbgIoN1d3o5WVlZWVlVVgiHzjck7ggRe7GglfBC/T1egVwYtdjd54L3q8GGjfq1cvnc3eeL0ubw54rVy5AqVLP4106TiZKuOcbKyTlZWVlZWVVeKIfONyTmB6vLxeLwNc9HYZ8DLw5e1uZKwXA+45m713hGN85vbizPdvvsnRjXw/oIUuKysrKysrq8QT+cblnMAFL8pMJ2HAy3Q18tMLXgSu7777TuGrf//+2Lhxo45wZKB9fOGL84HlzJkTadPyRcf+C87KysrKysrKKqEi37icE3jg5R3VSPD6559/VF7w8nq8OKLRwBenl2AX5MyZM3H48GGFLxNofznw4su2mzVrhjRp0iBDRifI3s5ObmVlZWVlZXW1It+4nBPYHi92NRK+vJ4vf12NhC+KXY6ErwEDBqjXi7PZM9D+3Llzl4Qvs3zu3LkoXrw40qRNrSP/OK9VtmxZ/BailZWVlZWVlVV8RL5xOSdwwct4vQhfxuPl7XI0oxqN14ser86dO2uQPZfNnj0bR48eRURExGVfoG2WE9C4PWex51xXOu3CjfoOR3aXZrkBPXY3Yp69Yv6v9hhu1HOX2NIysOVgdRklxjVnZZXEIt+4nBN44MWuRjOykTLeLgNcXvCi14ui18t4vujxIjwNHToUO3fuVPAysV4XAy+a+W3v3r2o+UwNpEmbypnzihORBvi8V8xfunRpkCZNKvXWqdLwu0iOw1nGz2uvtOnc92B685o+DVKnSelZz+TZ5Pta59fZH/PKSWa9ZUsx//yN6zDfF4rLRamp1CIeX+y6adKm1AlrfesR9xU3D0bm3Jnvvr9fmThJsNkf/08rdYYvSOcL1c1kuwo6+um+eN2T38QUy4Lp81PLVuuuV1zGMjB1OGFyyt25hv3tP1GVzflkGXJ/Rjw2c859z71XDGlgWXAbfduE1JUMel7Sx+Q/s5wP3+3iSPLAfXj365uHhIh5MmkY+VvvmkjqI8siQyYpF5aNV1JOGTJkcJSRZWcVq7hlZeqD3zKOp8w1e6X16r8s8o3LOYHt8TJTSpg4L8pAmBe8vPDFOb0YaM91FixYgOPHjyf4VUKjx4xC3rwPx748+nI3vesoVv5cuR9C5coVUbt2LdSqVUs/a9eu7ZF8r/O8owt+SzrVqVMLzz3/DPIVyKNeRF74OXPlQMVK5VG3LvP6nObXV/7SSlqxXJ7Hs8/VxCOPFo7TyPB/1oVnn62pxxNTjl75S9NnnZIlH3duWh6QL1GyuP5Wpy7X95GmQZl98tPzewJVp04dkfwv6fL/WrWelzpTSbvWs2fPrlOppE8vjX0GyV9m9+ZKGHPLISmk9SFnDlSSuluvHvNXS/MYV06+EyrW8xo1quHhh3MleQPBclJQyuC8GYIvnucnYYGecx6nabAcqI0r/s57DcMaChUqgCeeLIlST5RAgYL5dLm+dUI+L3YcXK77Su/sK3v2rJoH/s9t1XvvqXeXk1mPaZrt9F22PutdE0l5sewefjgnChTIh/z584j46VV+VYECBaziKF+MChbIj4dyZo8p1/jWBV9lzeLUa9Zvfjf3CJ4j73pWF4p843LOjQFeXgDz5/GivN2O9Hox3mvkyJHYtWuXzut1+vRpF6subxER4Wjf4T29kbFiBXKl4pNMiRLFMXXqFOzfvx/79u1Vr52jfZ7/d4v2uPKuk3Tat28fNm5ar9CiHhZR0ccewYiRw3DggJNXrnOh9uuxXCvt2bNLPvdiw4Z1aNasqXpfTPnSk0ioXb9+rayzT9e7UFzum65Zl5/78N333+iNL6OcL23Q5Mb30ccfYJ+cF/4et+z43Swz5+zqzts+Nz1Tvnv27MGWLVuwcuVKfd0Wu+obNWqERx55RBq7LOoJI0z4A4XEEI+f9YGwu3z5Up34+MJ6cOVi2W/eshEvv9xIoeFKG5pLyQBXvnx58EL9unLP+Q4DB/bH6NEj0btPT3zw4fsoX6Gs3j/ogdDtfPLB6/fhPLnwauOX0b1HV702mMbQYYPlAXAk/vzzdwHzWsiRI5sClJ4P95wwXQfa0uHRR4to3f39918xZMggufcNl/toF7zzTisUf7yY1jl9kPTs+2JiWdEr/fTTT8r99CfNT6dOn6JgwfzxTiOxxP0Rnr/+5kssWboICxbOkwfq+fpQHVcLsXChVVwtEM3H4sXy/6L5aPH2m1qHWGe0fP1c2zz3WqekvvDTe93wf56Pp556Aj/++D3ea9dWoY51OAbE3O3NNl75/mb2Y+S7P9/vF1vO/00a/tYPFJFvXM4JTPAyIxt9wct4u0yAPeHLn+fLxHpxm+XLlyt4Mcj+Ul2NvrZ69UqULvOUNg7+CjFQxEr/5FOlsGnTBjfngWWnTkbhhRfqxnQllShVXG8GgWinTp9Em7atkTp1Sr2RsGHj+X/mmRqIOhnhrnVl1q17FwUvNtTq/RN1/ukH99frb/QIHz16FEuWLMGXX36Bp6TRZR758JEU8MUbOMv4m2+/cnOQNNanby889FB2vVnrOXXPq788JUR8vRiPoWrVyujRsxuGDB2EL77spABVt25tvNG8GX7+pTPGjhuNDh3aIVeuh7Q8vfvmtVuy1OPo0vUfjBkzStcjiJYvXxYVKpYDPcKffvoxxowdJfe0H1CkSCFtOE0a2uDJ/6+80gjDhg1B/wF98cEH76NBg/qqd99tgx49umH4iKF46aWGF23IvKJ3n9DFe0r//n0V5AiUg4cM1Lzyt5hyTKSyvJR4jATb4SOGuWfU2pUaH/54P1NAoSfT9VYZcTnLO8dD2bQXJVt2PoDFgho/eS2xd+CVV15Ckyaval3V383DgNQJs65Jl2K94zVjfqeYPu+J3JfZH/dvtjV1zKxv5F1ugI09KRT/Zxq+2wSCyDcu5wQeeBG4/Hm8fGO9DHh5IcyAl+lu5Iz248eP16dpM69X/Cwa58+f0ydGuuz1KS8JGp/EECsZuyYIiprzaMayGTmxa9dLtLCwEAGvOnrBM+6mePFimD17pv4G8LVOFNc1csxfekkmnNN98r2drVq/rfk0Fzc9XjVrVkdISLCuE5tno4sZj8UcG/D3P3/qTUu7g1zw+v77b93fnfp2Ps55o5g/fvfJbyLpYkYIW7t2NTp+0AH58+eN6cJKzKdJxnU99lhRzJkzS/cZHc2Rx+b4jfznO76ibdy4XiDyCQFeAUjZr78beUKlT9iZ02sDNGb0KHz77dd4/PHHFEJYX1KlTqHXJRuCelL36cV6v2N77QLMlMlp8Ph7scceRd++vfFvl7/1Rf1cTrDhAwofVFgPWe5ly5VWrxPXK1S4QEzjxP293aoFJkwch3fatELhwgV1MBCvNYr5JLS0ePstDB8+FC82eOGy55HnhdcoPXb0ttEbV6NmNYVLwlj6dAJ+7rWhukbgNXjwQD2f5nqJK2v+jWUTe4/65puvtH4az5AXvAhYuR/OiQYN66t3k7D9yacfaagIl7PesA1kW8jQi1at3sarr76s9zRuz/R4ripXqah1ndc26zI9vNyW+6xV+zmtp/ny59F688YbzfTh87vvvsH3sr+PP/4QVatV1nzxvsP06XXlttwH08mTN7c+3JQrX0bT5/fXXmuiUMl03pa6XqpUiZg8meMLBJFvXM4JPPDywpavzLxeXvii+D/ByzvCkdBF+DKvEYpvkD2NjQDt8OGDaNL0Vb0R3ijgFT8ouHYWERGG+vXrOQHUUo68qXsb27j5vV75dupDaJgf8JKLu+YzvuB1sfrD5UbmWJx1//nnL71JOR4vxy3Om4VZP25ZONtcK7vY9XDqVCQGDR6AJ58spSDAG6LesK/yhsbtCXONGjXAsWOHdV8OePnq6ssiMjIM777XRvYnDY7Akr/8JFSsE7zmRo0ega+//lIbEfXoilKlSqFiXecx8pMxevRoscuayxgLxnS+/+Fb9OzZHYWLFNTrg40ava0pUz0YA1/clz6wPF5M4YkeLUJ7GlnGLsip04PwWrMmCkSsUwpskobZP+sbz1vrd1qiT59eMeDme0y8v3H9Rx4pLPfaf/Shs1ixR5EiRXI899wzseBFj9t1AC/WQ8dYH8x14r1eru01c2OYKSvH+IDA8+d7/bKM8+TJrd25EyeO1/XatX9X2tU/MH7CWO2uN5561k16ebdt34JJkyfg0aJFFOYIRaxzb771Bo4ePayQZ9JmneR9f9asGZg3b45CGb1b/fr2UU9qu3bvon2Hdro/dtOzh4EPMvTWNmz4ogNwkhbr9yNFC2uXfOMmr+g1/f4H7bVb/bPPPlHvML2+/D/nQzk0v97jvN4i37icE7jgZTxehC0veBnPl7fbkZ8mzsuAF71ejPXi96CgILnBH9PXCJkJVS9l9D5ERzvB+DNmTMVjxQ29+y/Q66kY8FoT+OCVNp1cgCWKYe682fobG9e4+TW61jdRZ3+XAi96wxy7VP7Mje7CY4kBLzlfvElRfEIz68Qti2t7/P6uB14DJi+TJk1QrxEb5sQALwIGY5boBTx3jtdZXNjy6srLwtmOaYySGzOD+FnmiZF/Nl4MfmccFr0DBBvWGQ6W4NN+x44d1INFwOK63PdPP/2IDz/sqOefYFStWhWMHDUcVapU0gaLabBcqlWvis8kzU8++Ujjw7h9pozS4KV8EBx8wG3oBeB3etwmT56ongHun9tXqVoJnT77FC1bvo3CAllsfAhl9K6x2/XFF1+Iaci8YuOZv0BeeYD9TQGNg0F4vrmcXZ4ERK0D1wO88l8OvK6mntzMZsrKMX/gxf+57L332mq3ePUaVfWcE5Z4vRC6WUe5LusXvbYMD+BDAOtiixZv6r3deRhIhdffaCZt0SrMmDlNvb0pUyZH9mxZ9TrZtHkDhg0fojHJ7GIkQDHuTB8UZFu2r7/++rN6wVjH+QDgra9e8HqpUUMdCMX0mr7WGPfcc5dCYd58D+u1R7DTB0WROdbrLfKNyzmB7fEifBnYMgDGT4KWL3h5PV4UwYteL8JXnz59sGnTJvV6xQe8+LvT8ETL+qfx1VdfSAV1Yjq0EAMIwC4EL++N6fqbL3g9XuIxzJnrgFfcm6XJM3Wtb6LO/pyuxpbSiKWSRiWLSsFLuxoTCbz45GjAK8bjRbtwm+tprP9nz/Faca4DPlUygJvXQGKAS8lSJbBi5XLdVyx0xe0qpK7czLkAdmzfJk/pVbRBycx5+a7y+uXxp02fWrtOxo4drbEu7N7gE3rffr0xYsQwuRf9ol0y5oGtTZvWcs/6UxsoXgv0dvH8E0BZJ1iuL73cEKNGjdAGh/DDhu35Ws9qvvk7Qadnr+7qvdJtpCFiTCLzwJHCbDQZa8Z1Ro0eifbt39P7A/PALkPGnDHui92Q5jj4yfPBLhvCIT0QBCzT8DKvHBzTvXvXi4CX/zJKLPkHL/MZ95q5XH2JrVNGl7eLpWnSutTv/uwii5PIuDPnGqARmMzDkylfns+ChfJj6NDBGizP8816RWAxdZV1jYDNesh6Rq9U1SqV8f777dGvfx8dics6xgeIt1u+pXWFHq9evXpoXCI9s4MGDdDQCtZNghEfRhj32rJVC62PzFea1KnUa/Xvv3+DXYn8NG0H88y6QA8bt2PMIussrzfur2zZ0gpbzGO6tHKdu8dowSue4EXYMsDlC1/8brxdRgQurwhfJs6LQfYELy7ja4RCQkIUvDhRanzMeeIGdu7cITefZ+RmJBWAMRqeinu9ZcBrVRzwMrr+ZsBLu05ExR8X8Jozx/3VaybPzk30ehjfdNCyZUukSsWnryyqtHIRM8YlJOS4u5a50cfe0OKaOQ4jx/75528Br4fkJuYEg/oHr7jbXG/TmDM3P2dOn5En5m+QTZ5emXd/dfGyEgDhthnlRs4n3VgvYlIdt5MmQwy++oqNjpR9JicffvOXAPGGzkaLXSv0FNArSG8R42E4upAjC+llYqPBuCuC1+9//KoNFONX2GC9/Eoj/Z2Qw+5cjQXr0F4body5c+LLLz9X4FCAY4MiYsPGWC92DfF6ypYji5yXrzF+/FgETZ2sXUQEoi+/+hx/EfRceOLIQI5QZIyNxn+xQZJy4P2DsWhffNFJ91+pUgWNUUuf0YnrY960q1Gg8rp5vNjVOGiQnsu4ZuoNvaPOPZ337LXr1mDChPHabcbPqVODsP/Avpj1zLocvT5v3lwppz/w0UcfSNm2QAeBib/++hOLFi/UHhKab3iKF7oo/r5jxw4MHjwIX0o5thIwfvPNNxR8f+z8gw6O2LFjO86e5cj6aJw4EeyM0FxgRmj6aKHzOX/+XGzduhn79u/FtOlTNV554sSJl9S4cVIPgqbgyJEjTmY99ymCF+uf0wXntGGsQ4whZFc4YwDZTc7fWT+MeI71U873hx91RNdu/2q9oFd03PgxaNjoRU2H9Yr1q2vXf7WrkJ98iCB0NW/+uqbPrkDWdXq86EXlyF/Wb8I1AY3d94wf44MM91P/xbjgVbToIwpe7Gqkp4xTxhDwJkwYp2mzy7J48aI655vmP4DaavKNyzmBCV7Gs+UFL7OMsGVAzMR7mVgvA1/sdjSeL/MaoYEDB+oQek4rEX/win2iGTFihNy8eAO8sI/8esqAV1yPV+xN4npb/MGL5txEr5ddGrx8g+sTVsasqw54OdBF+QevwDFT941t3bpVH0DSCRj4q4uXE2/gvKnzaZc3Y3OufXaTJDZt2jQULFhQ4SsxwIvHQk8A594i5BC8+CRPSDBP/OrNkuuTns4fO3+vjQy7Qwg3bCQqVCinjQcbLHZxM4CeQMXGj12HbLzowXrppQb6PU26VBq8zGXsrmHabEjpceCTf79+fbRsy5R9WoGNjZ3xJjCuplfvHk7XjQAcy4CeDeaRXaP0tNFjRujiMubZeDmef/7ZAAUvGiuPc+0QqDhwhx46Nuac6oCfbMTZJeuYU+e2b9+qHpvHBI55rCwjnht6Mvm9RMnHBNa/xIEDB3V977XgbRcIZ/369Ue1apwzLrdc15wUOaXGxjFNllH+AnlQsWJ59XqfPBWJFSuW6XnkOWH3tD/x3NO7w7ircePGoEyZp7Vu8FwXFPHT+7/5ZFdb2bJlBNwWaP6c8nEsLng55UuoYbc5vav03PL8ez1e7C5nVze3Y50jzBK+GH7zRKmSeh0TkFhmrMv0xjIekCMjGQvGEeysd6wnHGk7YEA/BS8OWuP/LAuCKadOoaeY1wgfOhhfSKAi1LHuG/BimbCrsXFjAS9eE9Km8LifebaGAhvT7Cn7L1rsES1/C14JAC8jA1sGsiiCFz/Nci9wmf9NvJeZWoJB9lzOyuh9cXZ8zKwXGRmJtm3b6s3WW3Gvt24+8Lp+eb8QvJzpJC4Er4Tn8UYEL1/jAwuvP85uz/z7q48XlTT0vJnzZshuBDP9ibcRS0rj3Gr169eXJ3XGiyQeLPBewAaeDREbiz//+l2nYWDjye5BHi9jtfgkTyBInvx+DRhmNwobV9YvpvP5F5/p3Ej0JJjtcuV8CPRmffb5JwoFhB4GKbNbiGma+xDvAfQEsFuHMMcRgByVRu8b71dsXBs3fUW3Y5A+zx0bV27b9t131NvBAQAEPjaI7I5kXpkP5s94vHifYQMceODF0dOhCp703jCPLEfmnbFwnMqDjbuxQ4cP4J22rTRtU95cl+DAxpxlz+XZsmVDp06dtKfEn7HeMl+FChXSewYfylmuDPrmvY7ny+yD551xVFEnIxVGeEyEHOaV4jlKJ9DnyNn+wQfvVw8mgYST6T6Y4gHZh/O7Xwkks56wPs6cOd3k0v0keH2p63nbL+aX55xeP9ZJdkkzDS2/NKn1O/PK7d56q7mOEp48ZaJ2N1Lz58/DqpUrFCRTpEwu988W+uBBeGI9I2xxWiaeB3alE4xYj3LkzKZgxXsg6yzBlA8uBuA4Qpfd7Zzr0OSH9ZPnlw8e9HQx//QeM2/33X8P7r//Xg0LofeLEzLznFrwSiB4eaHL/O8FLy4z302Ml1feOb3o8eLnsGHDdBJJdj0k5GZv1uXoSAb9pZWLIjGemhNDNyZ4+Yvxuv7mgNfbeoGb8uUNMS54XVmeb3TwMtfAqlUrUa6cM5TbWw8vJzbQPGZux5F5HG1IY7oJuRav1NgdRA84uxozJ9a1K+mwEWNjTdBitwqnYVDPkDTebAjZxcdG7Z9//9LG6IHk92n3JOfH4pM6rwl2u7Au0JPw4IMPaJoa0yVlRq8MIYr1kA05G8ERI4ajerWqug/jCeC+OBqMQc+c84tdNyxr49EgdDEt5pvLeS4YGM1Raxxdynsal7GhJxSzu5TbshGkx4uNKeGSjeu1vPfFgpd3OokLbaXWy9LqadIuJlcsIzbO7Io1xtF4BJl0GZxYIK5HWCkvDwT0qHAZzwHf5kAv6ZQpU9wt49rhw4f1LQls4Hm+WH4Eh0ceKYhChfMJ0DDmSKBLAKpAwfyYEjRJt5u/YJ6ARSE5NsIvu/Kcc5I6zYOuUgiUJZe6cq/CGudh4zEkf+B+OR+ptEy0q5BQwfxn4Xx7PFcpZF/3qZfPL3hxOgmeew94UaxX1atXVZBiHBYhiA8FtZ5/TuMCObKfo11ZhwjqHIVL0KdXyXhSf/v9F81X69bO6FnWe9ZJjUWU4yQ4cRAIu+AVvB7Kht69e6qnl/dbrst8EAQ1f1LH+BuB+ZVXX1JvW8WKFcApTjgoh93jBDU+rLB7k5O68sGHDw0E1Qrly1nwEiUIvAhVlHc+LwNe/kDMC14ELu//pruR4jZLly7VCVXj+wohb8PAbXhz5QXGSpbUT3vxEfOh4LV6hebRudCSviGLr10AXiVip5MINNhQ8GolNwK5gTkxEHyPYCoFrxMxwfVXZn7BS0c1muNnWVCBaeYa4NM/Z0O/kpsa6yoDYtnYO8Zri/Ez7tc4xoWJWzfmzp0rN/ASUg8TBo1+RfjI7IwG5EjCAQP7aQwXGyMeJ8uH3X4cmMPJTfmkzoaFT/6M/6FnjB4qBS9prBlsz8BiAw5srNiNybmN2LiwweT2nD2ecMV9Eiq4Hhs3ehPGSMPJ0ZD08DBfbOwee7woevRguMbf6kVQQJCGjRNgsguL3ZFO11IGvP32m9oFx4cMM40OwYuTuk6cMF4bbsIdj8vZhg2/T7kksliWcYPr/d8zli1bpo0vPUsGSHV7KRtCFb0gjp3Txpv5Nu9+5OSdBIctWzYrfHCiWKdsCW7ppUw/0Qm4fW3jxo1Snx7Xsib8ZMiYVsCtMDq8/67A9m/46efv0aZtS5SvWFqWtYuJaZw3f65Ad0HNG7fLnCWdPJA+imrVK8Woeo1KqFCxLH7++UeFKJ6v6tWqCQQ/hyc5ao/vB5Vj5NQ0/P+pp0vi2Wero2q1SlIXGmClO3DFa19/87Xk1ZlH0Pe8sV7w3BKw6ZWih9N4TullpSeJMVscSWjAnWXHY+cAEHYvsn4xn4Q31kGWIfdF8XrgqFzGGTL2kYHwvP+xnjEdU5d43tiuMj+EN44S5vVD71jfvn2krf8DpUs7E5vneTi3euHo6eSIXV2nX280bfKqemOvRf1MiMg3LucEHngRtgxgXczzxU8vdJmRjfxkF6OBL9PlyOkl6PXi55gxY7TbgRcSn4LjY9rouNf60WNHdF4T3tQCC7ySyuNl0ruyNC/0eAl4zU1s8DLQYnRlFgteD0rZ8qkwvQteHNXov7shvuYXvJLU43Xl58zXeJ2Ya4XXwp9//B5zDP7q5MVEDwqnJti5a7umxWP2PtjENS5L3DLhe1tff/11pEzlxIz4y2NCxOPhzN30BLCxoWeGjQ0bBcba/CDANHLUCJ06QhshKS+CDK8Hxqkw9kjjV6SB+LTTx3KvcrwGTneVE2BPzxg9hNwuQ3pnpnt6DbhfNoDcF0d4ESwYwM+Ghsu5PtOnB66HNKZsPE3euJyxOZw/iXlKK+vnkfxyvrPu0oAyH0yfYMC02FBybiTGSREw6VlwYOPqy/ByYnlcOKrxwjqxePFilCxZQuOgOMKNMKvbC1wVKBQLXgR9Nt78zUArzxWDxGm8j7Lri8edOTNDDdIKMNTRtzr4GmOGK1WqqNN1ONdDOuR+OAcqVymP1q1b4Odfvpdz1R+TJo/Djp1b3a0MeBWS/RO8OFt8GjRr1hg9e3VTEWJ69uyKXr27YcXKZToJ9e7dOzVAf/fuXQqJ2XMIWMj9KWOmtMibN5e0lX9j164d2L5jq64bFcU3bcQtp28IXi4MmfI14jKeU3ZPc/oITlVCzy1/43J6vOgFM+sTbFjXuB1jAglD7JakJ5F1lL/zN9Ztiv/zPJaSc0RwZxoc4c555ViP4rwPWdI14MRrgZ4tQhvzxWtCgdVNk3ljuux6rF3reY3ZS5/BAUOTVky611nkG5dzAg+8DFx5oYufXnGZF7wof12OBC8jQhe9XnwdEd9PlxCvV6w5FXnmrOlO8J48gV7vExsDXlfY1chGL74AeiV28mSkA14CqheCV/zzeS0sPDzMcX0rePFG4Dyp1agReODlH1biZxeHHf/muz7d/+z60Prvp076E2+uvEl+8+3XOH2ab5BgmrFTSFxoXJZ49dLsh/eVHDmyX/W1y+35hM+RWZx7iN07rCs8RoIKG3d6DtiIa1eKNOQ85/ydjVT/gX0VyEzsCoOFNQZLAIkxLfS6ssuHIybpbSBIEZzofWIQPrt42O1XsUJ5MDCZI+jYGDF95o2TtXL/hKgijxTS7RkozX0xEJndQYy1474MQDHWRxtBfpeyYXpaRiLmk4DHQGqOZuPxXIt734Xg5d848OPXX3/BWKmb9CbmzuPEGLHh5nQJDAo3FhQ0WRt8gjPhi8fLAQ8tBZY4U7tCmxwbu6Xp8apQoYK+89fXOFCLMMPtmRbBi96rdOnpKUwh54EDH/KhUaP68sA/EqdOOaMkOVqR3XUEiCxZeC9Ij6JFi6BipXIqvi6qbJmn8HytZzxv+Yg1eoBy5Mii0EVoK1gwL8ZJPYlrF15T33zzjdQP/x4vfucLsFlmrMesf1o+Un50MDCvvH+buqLg5W6n9ZqgmskBJdZTrUdSf4y4nv4mddPUL55bbhuTlpsu96efIoUrSZv71mvI5J2S9blPpsnfTXye7s/Nm1kvEES+cTknMMGLii94UcbjRRlvlxe8vIH27HqcMGECDh48qF4v/zd9/2bWPRHCJ+fX5CYmNy058f4K+VrpasCLx2O8GbyJEC4cnRAFX6VCFG75cmc+PfFi5s1bY7zmXngzia8xz8zriRMncPz4MXdfzK9X/pb5k3O8HN7N4Nzde3ah+Zuva4yFKV8d1Vijhq53NeYXvC7oakxYXWSwO8uYZWGOxfcY+VtwcLAOKjGAbc55Quq+1zjcnTEXGuvoqYuXEm+OfGrmUHfHCEJON+PFs3Fl+fNn5lidGLWyWh+v9KbMhoPnj7DTp09PhSDWbd70+RQ/cFB/hVMCE71gBDR6Xdj9woaeT+0EH95DuA1hqUjhQvr6IHbFsDuRaTKsgd079ChwO5Yhu6wIU+yGJCjR+/HLrz8pLPB3Nm6EsylTJum29FpwYlSWPbvcuC96B9il9HTpJzVgm/cQNqx6jco55bFwfywf7ofH+8AD9+lwf3ZZ0mPGfPsrm8RWfMGL8y2ePu10B3JdxgCxLCiC1wQPeB0/fhQff/Khlh/Lgw06u4AZnM3yoCeKjX9mAZEM6TOgbNmy+kJ5r5n6xJhhToybN19uKX+CN2PxnNfyUIQXTiJaSPLAcx59/py+tNqAlwMlfGF8KoHg5K4e1GBxnncOfPC1IUMGyvnmq+yc+Cl6mdhF6hjz5f+6ccCLg8OkbP3UfQM7fntyZP0YoBFddD2vuA8jd5l3u5j9+Yh1zvwfZzufZZQBvCzseuUyn/0Fksg3LucEHngRqgxsGcDyBS/vbwa+DIAZCCN4me8GxMykqv369cOGDRu0MUq41wsIjwjDO61b6cV6vU/y1YKXuYHwZeINGzbECy+8gBdfrK/Dzl98sZ4r/p9Qvaiii5gNCW9CvKnH9XhdmfHcscuII7E4z0v9+nXVq5ZwvaB64YW6muc6dZ9XTybzaso3ScHrKrsaCaCff/65gG0dPW8ctVdfjkPL5EUpE/n/hRfqoV69emjatKk+dHC+IZr33CfU1qxZrd052k3GG5/octcBn6AZ/3HgwH5Nw+yfWbjCbCTIzLFy+P8777SWBtXpHvKX18uJDTWBhrElHILPiR/ZiLKh/OjjD6V+rsO06UEKUvROMTh6tDSgnLeL1ysbY84bxXm/CGYKPbKMXSnchh4NxnFxvi56l/g7QYfrEuoIbGycCUKc8JTdggpLUm8JeQQuBsgT/hjzwlgdztHVr39fvVfQu0PvGoPruS3fj0fvG4f/V6teRb107LJjg0YPA0GRgwcYg8b8mdGYet79lE9iKr7g5bWBA/pr3JaBH4JX7HQStPP6OjiWL+9P7MriAyGBkrOtczABjy1TZsfjVblyZe1W9BrrEx9eOEJ+564dGDtuFNq0aaVB3YQsgjDrl6YjZUhPI6eEWL9+DZYuXazxfQa8+DvvkRwEYcT7JEcKzpgxzd1jrPkHrwsBzdcuBV7mXPoCjvccM68XW8+7zPe7WeZvW6/Mdpdah/Km5QUtLlOxTDV2Lja//nSp381vXvlbzyg+65FvXM4JbPAyYOULXUYGvowMZBG8vMBlYIxeL4IX/589e7a+Rshf0OTlLDw8VOcM0RE+fgr4WupqwItmGqTJkycrFHC4ffr0cqOXp2dHTtfFpeVnHWkoTDrmBpRY4MVpQXLnzoW777lLRwxxJI/zST3g+d8rruNdT5Q8Vrwxsix50Xqf5AIdvGrX4Ws5UuoNlY2ElrueA55H5zwwrkPn3sqSBW3bttF6TzPnPqG2bt0asJuK3Vd6MxZdCry0e0A+Ga90PmaiSwNeVw6ACTHj5aNxhBwhhuXkm9fLifWY4MX3I3JUFmfzZz3n8TNgmPEtBCh29RFoKlWuoNMx9OzdQ2OqjOeKjT1HXzFelOeIgMBy4khHTuVA8X+uz/IlWPGeQ9BiVybT4EuMf/3lZ92OYt4YZ8MGnvDELivmg12WHLnI2DBCBbszGYhMGBk5cngccdoLvtKLU14YD1ilyuV1QATfs8fXuRjPmZ53P2WUmIo/eLEOOeeX03mod9EDXrFdjdF6/96wcb0CELsduT4/GXt4+MhBdPr8Uz3HfKE5Y7waNWqkXmN/Nn36NA3w7t23p04TwbdyEHI5WIL1gOeJeeBx8L5Cz9SiRa7HS5bxGHnuOIq0e4+uKk4QSnjm/8tXLNU3SHjtysHLf3A9641zz3CuBwM4vEdxGT+Zd+aXDwicXDcGhGQ519Hjk+8mLXO8eg4zyXbpnVG5LFemoWmaNFxxG/7O8vL9jeJy/s7RqJqW661kWtwPy0KXucu5T9Zfrst8meOluI2mJfKtx97fNB3Jr0mHv/O4Yo5N8szfuI53Pd/9UeQbl3MCF7y8QMVuR9P16Atcvh4vA1re/w2AmVgver44/8q2bdt0fq74TqhqjBdu61ac7ym2S+p6iSf+asDLNEZTpkyWi5F9+c6NnhXnAnG5PAVe+BvjJCje/L1yfte8yoXOG3ligNeq1avwzDM1Na0nny6l3oc4eupJ+aT4nb9TJT0yy5xtWX7siuHF7QsQgQ5e9Goxj2wk/J0bs69Mcu540+WT9dKlS9wUrszWrVurU0qYwHC9cV0CvHgzIpAwtoXmdDGa1wTFv8vzwIEDGDx4sI4mS6h5AW8bXyEkUMQbZUz9jKdMeXbo4HT5sTHgjZbLzP8Gfpk+veLsOuHkleyaNCDFdTlVAOGLHiiWJa9lbkdPiPmfjQihi7FHnBLhtdea6HeCxU8//4j2Hd7ThwiFLzdvZt+83ih6G+kJ4wSe9JIxDxwxxi5IQhTBhiBKLxEhha91oVeNYM38s+uS3WR8XYxpcPR8X+KcJ5ZYDvEBr4OHDqpnj12hbzRvptMVmGuAx8qBB+y6JVzywYGeSo7Qo5eLHqbPOn2CxUsW6u88H7wPZsyYQa9XhqjQsxVrTj06c+aUDnxgHnPkyKr3kkYvNdBlHGxBL7o5jyxz/k9wJqD5vn6L5c5rxIgeRnrfP//8M4SFO1OvGLty8PpK6xNHQppzx/pCWG/QsL7CH8uadZPLny7zlE7VQM8b6zBfkcU3TrC8eExMg/WmadPG6s3lgwfjCTldCufRYncvwYWDF+iF51QUDOVgPcqdK2fMsXNf/KS3lTG2nACY3ykDOUyH6XM079tvvyVptVEPOrv2zbrs2ueIa57rtm3f0U8eF8uHZa/rSZ55rTBPnP2eD1B58uWOgVEeO8ueMM38Mh0+8PC64XrmuFkeHOzCgQKceJhvlODru+rWq63nkvn1vbeQb1zOCTzwIkDRI8VPNlZeEPNClgEv73L+b7xdJg3KxH2ZeC+CF5fTc8KRTpzXKyHGkXrsarzRwYsNUSx4TdIGgRXL3MAdsfF2lYmVNrbxiRUvVFfydMOgT4JXTL+7KzYGVwdePK7zOsqHN0/Oerxq9QpwJBKPP0arV8vnKve7/K5a7kcrsEbWYRo//9xZbmbZ9cKLk+cABy/eWPxd5HHl/KbdYdIgGQC6UlsjZcvpEQgA3O+lwIu/87yzMTSvXYqO81JsB77iY/37M3YnJ7777lt3SfzNC15nz57Bxx9/oOeADdfF8u5P3IbHxGHuHGqvryaR8vV9OmcjwQaD6bPbjnNrEbzMjZtlRiD4+usvHc+XNFy8iRtY43xeLF82EGwE6HHiPF/ZsmZRIGKDx9nw2QgRrNjNSTFuSZU9qzYOzAf3xe5BelHYlUYw5DJTD1nnmU9CGrfp0vUfNHu9qX5nQ80ufU4vwLg+AqK/ckkq8f4WH/BatmypzojOstP6KNvGnA85D6z7OmBBGn1OAspRmsY7wX3wuOmFMl2s3J6viCtevLiOmIw15x5E27Zti3oTec5MXUrvQjMbclPGLF+eS0LJosUL9HVB/F/vNVIXmL+Y8+CKaTC/hIdEAy+dQNUZBGDuCcw7z+vCRfOx/8Be7XrmfnlP+eDDDrodpzPJkT2bevKkxdBuag6u4XpseziKcs3aVTofHT2qvD9PnTpFAYRTPvz91x84dswZFXo++qyWGwHJHDfrGCHYdAdzagiOrtTykTzyHLEO8A0R27ZvkevYCQ9iTN+sWTNQTR6ieE1yRG6sOdc689K9R9fY8uZ5lfNO8GasX0hoMBq+9KJeEzwX/I3TvTBO2DGe6/O6Lkf0Egr1wUrEPDNcYN9edkM7+wsOPqYTvNLTzTrnvbeQb1zOCXzw8gdX/mR+9xWBi7BlvF/8n7Eu1MiRI3W0Cr1eBkDiYzcLeNHMcbPSc2JJvWlIJY5RJoqjSzzS3+Sm7V3PyL1x6A1FbnpeIEgM8OKFe+58wuPyLmfsAjDzE8XcsEVp5aYQ2B6vejHeEub9YtIbudRXdn/s3OlM52BAJKHG98jxqVxfRiuNizZUnhuMVxxqzxghdm05FreL0ehyxljMli1bIXny5GjQ4EWcOGHenXllxkk0TVeev3xfTObcceoFjjijF4Xq1q2LdhEZMXidy/hbn769MXvOLH2CVkh2y4s3ZpYNJzZlo8YGgvNwsVFqLfcXvquRjRC9MHwVC8HKeNO4HYPq2UX2919/6v684r4JWiYPjDWbNi1Ip/Pw5iHm2OR/lgWvAUIWQY9dw3zHKKdaYMyZxnbJNewtj6QW6218wIte3FJSJwms3MZI6z+BSMqNwMou8gMCGIzDIyTw2uFvXIcAoP/LNmyA+Yq4P37/I+adjY6xrjr1leeFsMEZ5p00pG7ogynvgw6IMQ8KZvKd78Pk+yEXLJynx8R9ePPqFc8x4/gc8ArV/RkbLGWRTaDFeDQJ56NGmeD6i9tFwatkcQXCAwf2OeAl9wkOEvjgAwe8+IDBeyFjFWmnTp3EF1920ldY8bVBe/ft1odXPtQ991xNhIad0HpJb+oLL9TV9nLt2tXQuMY/f8eSJYv0IYSjKHmsLHd6co8dc94vybnkOACE1wfLkPv+4qtO+rqlHTu24aefftAHJ8ZNsk4zNpHly65/TqNBzye79fnWh81bNun++fDCfTE9Ppiwe9kYR/8SvHlNcLb+t1o01znXCMgdpQwY2zh3Lif9jtbBDoROPqRz5DIfIvngz33x/Jr1Jsv9hQNkeGymLpNvXM4JPPDy7Wa8mIwnzNv1SNAitHllPF2my5FxXhS9XpwzjBPvceSXmc0+Po0ALx7eHFOlkqc/qTwxcgv4WoqVKS54JbwBp+2QxrhLVzd+jp9GbvduHOlvUvbyZOyrbt266nBujmRU960nr1cPXnJk0ecEvM5prBD/v/Txcjl/v5QcY8OSM+dDbp6ziJzzyRubM51EYs1c77jx/YNXbH7iYwSvJk2baLdT3rzsLsp7gfLKTYJTHbArlV0fvFFdyYASr3EuPHpc2NgoWLMB9wNe/I1P+ow34lsfHEvYMRrbuXMnyks6yZM/gOLFH3NvcFdu+w/sRy1peGOOwSfvFxPXpRj0/sYbzbQbgq9J4YzdhCMjB57kf9E70niy646wyvPOsuLTPhsU0xiwe4vdhqwTnJ7it99+1f8JaxzIwIaY4r7NdUXvDbt+mAd/Yr74yTzwk9NBsKtZt/c9X+45pKeMQML3N3IWewIgwyo4SSa7jjT/3u2SWCyf+IAXR6vWrFlDYCk3ChcphCJFCqtY783/PPa6dWsrYNDoMW/R4i0FcD5gspHk9UnArVChvABoD3AAFi1uu+D8v0Ua9V/kXDVo2EDrZK5cOaUMs0idIsSxy5gz2edQmOFUF0ePOmDBrkaGQ+TPn0/yWtivChUuiDxyTX/88ccxeTDG92oWLfYoChUsCM6I/+RTT4AvA7+cff3tFwJefEOB46Vl+fKezO46vrB7/37X4yXgxfseHwho333/ra47dNhgeVA/pzFnBw7u05deEy74ILdqlQtezz+j4MVZ+umJ42z1fDk40+ebBdidTdCjt5d1idcf/+fkqHyYIpTx86efftT6SPhkWMPadatx/NhRvY6Y5/sfuE+7SHl+eV1kzyYw1a+PjnTnPm+7/RadjPj3P37TaTz4zkvWe3pEq1evpi8fX7d+jbR72xTmCG8GZDnohPd7PggR5BkDTG8qewpOC3RyJn1OyUIvGOsAr40U7mhUvh6J87Sxa5pwyTpl7i/kG5dzbhyPlwErA1tGBsD4m9mWgGU8XAa4zP9magl6vLicr4Pg1BJ8qqH3J/7g1VoqaOzLlFVuY30tdSF4Mf+XP4bEMbMvrxwXMJ8S+GTtzWtigFfCzQDNxeTY8OHDBbxyylMPITqr5NcFL3fm+riuZ+c4E2Kx4OXr8TJ5iH+65gGBALVixQrMmDFdB4v408yZM/WTDxj79jkNDi0+9dyf8RohFBAWKO/59RW7njPKze69997DqZMJ6873NXqn8wlE0ktAaKE35krMHDYbD3ah8OZ+JTDBp3HexCk2VKn0NS+xonfF9zuvVW5roIvid+6fx8UGhHDD2CuK3hQGEjNIOCaPBCT55NM5b+q82Zv0vfLdt36mSYmMck40nUvIeEh5/XIbbkvvRkIANbEUX/AinKxbt07rOedpNFpFrVoV833z5k1xQkvYUPPdsb17cyoPp03gq+WYVnweULgOYw+Z9sSJE9GnTx9tZ5gW26XRY0Zjw4b1+pBE4/VD7znDIXjtMm/+xN+WLV2mDxy+McjstluxcjlWLBfJekyLUHe5XptvvokFL6/Hi/dkQkUMeMn5psfLgNePnX/QOsuHU3qlOEiDUyrRS0YIYdctZ8pn3a1V5zmER4QiaOpkBVq+WogjM+mJIuCwZ4VAz1GdBCGCDgeScPJXwhpfis1R08uXL9UHFb5ii3PccX/sVuRDJL2yjLH843dOjt4ZLVq+qfOyMTYxNCxEB0fwmPgapKnTpqj3il4s1mfes3784XtERoVrGvQqR0aGa7wkj5nXMtdlFyQnH+b6vM64nK9POnvutMbv8cGKxlG+vC4U2t1rhm0fjfGGLDdeTyxr8o3LOYEHXgaQDHx5ZeCLn8bLZZaZ9bktLx4T1+WVifEyHi/+zyB7Tk9gJlSNH3hFSMG/cyF4uTfFa6nrC17+jTE0n376iTQY8oTuXuCUc5Ff3TxeCTdTHheTYxeAl3oxnfikxAAv1s3Le7ziny7r6eVutBczA27xNe/6R4/KU2ez1xQUFAYuUecJEoQlQtPV2kcffST7c6CAo4mbvtZYbqhX2v3rHAu7fPjEboAooSL8qKSexEfebb3gZcR1DPRQ/N93uxix3EXe9OMjv2n5iOvx3CZ0u6QQyyE+4JUYxvt/fGDLXA8Xu4Z4XVK+v/tblljGdC8LXh6Pl77nUcqX9zd2IdMjRS8Wvau8vghf9HrSvvvhWwUIetoOHTqAlxo1VFAhhBDYjhw9qCNEveA1VcCrcJECmg69w4QcDg6hdyz4xDGdeJgeK9YtvuGB4SOcnoXT/LALn7DE7nzOq/Zq45cFvILVy03wYuzYpEkT9E0jPF+MT2acGrv+OOCBkLZ//z6dMuT48SMa5kAIpAeMnqvlAnVch924777XVrsimX96/ujdoseLXjuCF+sfoYqee86Zd17y+dXXX6BVq5ZaNpzehdchAZIvR6cHj/GDNL6aisdnHnbINy7nBCZ4EaK84GXgyvvdF7wof94uLuMnoYvid37yiYTwxe35xMMXnhKo4jPCMS54sYF25blhXCuxYgQaePGJku83S8dh9p68Xh+PV/wsLnjRe8k8Jx54MVaG3Q70lCQWeMX3Jm7WNTf+hGxL864/f/58uUEVd7roBDq859cr3nDSCXgxVmPXrp26bUL26TVOUvnMM8+ALwhmuXHiYjYW7Ja4MnPyceToIX1XnOnC83ccSSFfj9cldQmwTWyxDHyB64JyuYb5oeILXqxbvHd762p87GLrXgqSzD6819OljOsxb/w0upyZdH3TNsv8pXm5dOOAl/tATA8NQYYxWXzLyOtvvKZeTnpbGetH4wSxDOTnvHDHjh/VrmiOyuRcdTTJjYKbgldtAa/wUE2PI2kZksC50rg+98eY1D17dqmHi6Mj+eJ1dr3S2I3H3qRz5xz4ZTwVvVt808PaNavBSa45mIRdk+xmZ5wZu/sIZApef/+h3YrsQuZgAQbhs0uRU6oQughP9FSddN8gQOCiaPR6cZQxJwpmPBjBix40PmBSnJpluQAb48w4oInvtTxy5JAOLOBIVtZT3keYr0WLFmhZcoQmgcxcQ+Qbl3MCD7wMQHnBy8iAlu9vXvgywEV5Acx857b8NF4vQhgbXU4tYQj6cka3NmMfnBgv/zeMa6XABi/OexJ7474xwEvy6mkQY7sazUuyr6xs//nnTwGv7HHB6wpnrvfefM3/lzOznq/iY2Y9znn3xRefy02YI7Yu7e0yDTif/syM4gk3Z79jx43V+Bx2mTFNliHVs6cTsJ/wY3LW4bXO4HOO/GN+L3sty++EJn5yfXqk4istD4KqmwaDeTUtf/txlU3qIbfh9hw96Zumr0z6/tIyMo1AzKdsw8aXXZbG08HGgo0U/2eDxe5UrsN1dTvu4zL7SSzFF7xo3ushfvXAMe82lEnnYua7fnzWTWjeLrcef2OaRmb9S23jBS/TE8F6yS4/Qgy9OQQVeqD4vkjCAz1UfHii14dzofEBtEH9+hr7xDheBsLTlixeqPc3xnhxgnGOamT3H+MMjx49rF6szzp9Cg70iIyM0Nn7OV0G4YTdkBwcoXOXde+qHirGXh04sA8NGtTX+shpNU6ejNKuTr62ijA4dNgQuZLPY8LEcQp29KLRU8bYyzx5csk9fYgOxuK0LzxG1iN2dfK4OBjBDD4ZNWaketwmTpqg8bLcnvDIOdQ4V963330NxrDR6OHiiEsG6DNdQiJBkqMb+SDNLmDeyzkJMkdSEsZMXSbfuJwTeOBlIMoLU14RnAxI8bvveuZ3A138NMBloIsy3Y6c14tzhHHIMCeWjDuCxb+xW/Ltt1voDSlrNlZgowtvHEktC16JY7HgJfnVaTCcfCfeS7IJXtnkfMVO13GlMV40c4O91I3Wa94bs1FCbdasWfoiYoJXVpaRz3QhRvTkEAQ4g3eQ3IBp/vfHZZc6bnoxzqLD++3lSfRefRrlnFW86d922614+eWX5YnXGd3obXwub2a/ToA1rx968DT/FwEKAxzqpZJPgpOZwkEl5/YCub/xJs00WP8ZK8KyIXQZ+PEr7kOAkOvy/xzSqDlpyqd3f57/WXcvBXPcH3/XY5AHDDamnP7gkUeKqBeDw+jZJcTRZ+xmYlcM52ji/EiM1WE+mH8tK5bFZcAxMZQQ8LJ2afMHXlrGUgeKPfaotJ9/CuzwzRLROHXa8Rxx8AbrFacx4chvdt9xkA7rDuOf3mvXFkcFhui1Yl2kJ4igxVc0cXoOxlkRQvbu3yPX5jl5CDuFJUsXa/chPWJ8zyi7OF96uaFe46xfBK2PP/5QvVEcIcy6Rs8Z4ZCjJ9mdSONkt3z5OT1OuXI+pB46eqEYgM+0OP8Y198n+2aeObcYf+eIXY5M5EMFRUCcNXuGHgfXYdwajyHGos8rCBIa9VVpch3zQYTdl3x45lsiCG48Pr7FgGDILk2O6GbeTTmTb1zOCUyPlz+gMrBlAIrictPl6Btg75XZ1vxmwIui54uffH/j7t27dYbii3U3mhs7Ryx89tmn+pTIBprw5QBYbCFfK10IXglrwJPCbuyuRjmPXvBKK+CVKC/Jdj1ecr7igpc5VzxvDgwEovGVKS+//IrcpBnkHdtVdjERGDjqiU+tFzdzzP7qq7OMT6e8oXIiw/bt30W799rqUPG2bdvqWyjYDUkz1+blwIs/c94wPt3TQkODtfuBN3vvTdKfCBo8f3wq5hM3Y1bGjB6lDRK7RRzxf1ejR6s4T1evXj31Js1GgsP/eS3o6EI/+zHSm7s0Cnx/I0etjRnD9MY46Zr9yf7ZBcTGrWbNaprmpYBOjyGTM88Upxbp3PlHHZzBIG525dA7yVFobNzY/cKuHM67RI8FvSCcHFPnRJJGV68VP/tITBnwMlMZWLty++HHb2LAy9dRwHJmt97zzz+jXipOpvr0009qXeK55jXNNzAwtpLzV/FaYR2i94cB8fRMsW4RRjgHHL1hvE4IH3ny5tYAesZOsSvz6dJPKexxzjQCGK+JPHlzqXeI9w3mhaMVmzd/HS/Ur6tdmCa0ge8XZd7eljzWq1dbR07yOmFeOClys9eaaNwm88x7LCdlJTxy1GKZMk/p6F6OsuZ+uA3zwWMkpLEX66mnnhAILarzDrJbk2XBfDNtPmzpviRd5oV5Yrlwzi5eF1yvulyDHLnJ+4nvtUi+cTkncMGLgMRPr9fqYuBl4Mt3W/NpwIyflBe8+D/jvTiqZc2aNQpeBKuL3cTNspkzZ6BYsUek8NPICWHBXvommlRiJb2+Hi+zv9j9cp6XpAKvyzWsV2p0PTMGixdLnDzLBZQ483j9FQ/wSppjS7iZuu/kh92s9IJky8ZJGy/tVaGMZ+X333+Vhxgz47e/YzP78PcbzfF4sYuBioqKVDnfT+r8e3FnFI+fOdc2H66cffMVQs65503yEscmjQ2f9DnikE/NCTUOxWdwMgODGzdpjOzZOS+XUx/87YvXS6NGDTXuJT7WtWsXZM9Br6p73fkBSTZuefI+rB4FzmVFT2FCjIHRHF3GqSl4nr0NS1KIDSTnLOOs4JxvqW/fvlYJVL9+jl566UUpT4IGg719zpvUFYIEPU7e7mWtQyKeZ3Y/szuasGK6yll36YDQMACBEQIPt2ecmAFz1keTLruvGTPF9Zgu/+cyve9yP7IN98XfmQemwzkjtS7IMn43niruV+MzZRvmg/dqs4zra54lfabDYzP54Hox9dbdJ681Hhu35fExT/Ssc5npgtfryi0Lc2z85D5Mnrie8VLH7MMV+cblnMAFL8p4qrzgZYDKC18GusynF7woA2dmmUnPiF2O/G3atGk6tYQJsr8UePHm31ZuBqlSPyiVhu+p8qnI10isDNcPvLgf47UwInhFCnh9LI2UU1FNXhMLvAhBhGQzlNoRZ6xPqFZJOmv1k1MLsEvIXDQxeU60mesZXO8T43UVXY1JZ8xDrMeXrnnGV7Dx44jMrFmzXhK8eCPiTa74Y8U8we/Xsk5e3hzwin2w4iuIqlevLueaN+xLQyVvzIw344SnjjENc+7if4yHDh/GF19+4daJCwcqsB6yq5Ejo+JrvCaeePIJrWPaOPjc+Nlw0XvAd/b5zg1F85ZLXLE+xNbPiMgwjYNhHn3zneiSa5H1jd4Yekg4qs0q4aLXid3RpkwvKGcjAwwXWce3Tqm4rmd9rXu+YEddar8Xkb/9afr+8sHf/CyLo0vkwZum2QeP42L78sqs7+83I/KNyzmBDV4GpAwgmeUGqPg/gcrM58Vlxqtl1jPrcJn57ivT5cj3wG3dulW9Xpx3hTcdX+Oy8+ed5RwyW6hwfiHeFFLoDrH7K/CkVECDVxJ1NS5duhRPPfUUcuXKhfz587vKewXKJ8qvE43ypsQGK2nBi6MaE2c6iaS3aJ20kO5zTqqpT5GZGZdEMLkEnMjNh0+U7FLgUG7HAu3Y4hrjOjlRJSe+1MEV/o7L1YXg5a37lz9GAzO0kNAQjaUiWPjetHmtcHj7KnlAiK/xgZHD3AlY2s1BKHLrMtMnENNTtd/T/evnFufH4h4fvX3sbmJ63jwnpXhMLHvu0yrh0nublCHrwaUenKySTuQbl3MCD7wMNPHTeKmM18t8EpT4P9fxTqRqwIvf+b8BLS7zyqRr/ud69HpxOwbZHzlyREc4+nPDe2+cHPnwWrPGcpNMKQ0p3bf+CzwpdbXg5T2ehBu3MzdlI4JXlIDXRzqPl9elnVjgxXNUrFgxaVwyIUeOHK4YxOxVVo/4PYsr3+WxAcr06hAykga84jNz/ZWeh8Qz1nnGZfXt1weVKlaQxs6ZU4plwldKOZ8Xf7Jjg88bO0cmcUSRm6ro+h/bpYyz8RcoUACccdzfcRldLXjRWMbm3rJp80Yd7q5g6+5DIUm+M86EMW6OxU37Ytfs0KFDdCoAdil56zHPIb1dDBB2jNc9ByS4X+NpjPni612YP9M9ZPaRpHLrnt/frC4vXrcuiF/q+rVKOpFvXM4JPPAyIGREIKJMTBbF7wQwNmaEJY5K5KcXqrgt/zdQxmX89F1mZKBu7NixGmTP1wiZWK8LjcucG+fYsaOQL39u8B1Y/go7qXW14MUh9WwErhy+LrSoqHB89NH7GhPgvVkmFnixO5izS3OW6P79+/uon6u+Iv7e2/PpKy6n+mLQoAH6yiOO4NLYBpPnpHxJ9hVOJ5EUZs4/Rwm2b9/OiT9it6h7/ji1AT8vddPmb4z14Au0+W42x5ju9T22+BiD9OvWrYtUjE25RAN/cfCKPT7OCbhy1UqsWLlCp6nxnaKGZW3Km6Ohfv3tZ60PptuOngk+CAwaaEbyecvQ2dYrr/EVJuUrlBWAdOJYzPlivhmwPHmK8yJidh+qPPnesWOH3gc///xzHe3N+CC++YDD5Z19A8NHDFNvccw1comySkyxbJK8W/NmlzlX1+icWcUV+cblnMADL174vpDlBS/CkfF+eWGKDRu/G6jiJ9/FSJnfDZj5fjfgxe5Gb5A9A3gvZuaGFxkZhpde5tvN01yyUUoqGfCK7ZJwbs7xMR6DmYQvcS0anT77yO2CjS2TxIrxSirjiC6OcHNGq7p5TkrwSlKPl6kH8UvTlCtjf374ga8IYbwbz50TROuMVjSjd/3XczaMhO33O7ZHRITzYl/f+KBANV4H3333nb7oXbub/RwfdSF4XXhcfAAoWaqkvkOPcyB99dVX+jBHi1t/nf/56hVCkYnN4j6eevoJhShnHZafV455PWcm3ajISB0IwWvN+3ogpsnRiAzsd8ycF4rbRmseWU/btGmDevXqoVSpJ1C0aFGdTuWzzz6W4+qnM4szLQXFi9SDq5XG6fjCgXy/FBBbWQW6yDcu5wQeePkCloEs73cjerUITQaiCFv0fnllwMtAmlnXu51ZTsDjvqZOnYr9+/drzMTFzdwQgdGjR+hsutol46fAk1JX4/Hizdp4u7Zs2aLHzxGeBnYv1K8i/u4rz++//yoN97d45pmq8uSeVm6YiQ9eJt9mAIRRXDPn5/Jy4IBTC4ToEGKOTInJcwx4mQlUr8xYv64teJnjin+apgzpsXnzzTd1cESmTAJcPuClc3i55eMV6yKvg2HDBjM1VULzcD1txowZWj8v5b2OD3jxWuCIKI6g4ifnPfvss8/8zBHobLtv3x7H05rOeXhjTA5fsOt0M7p1NAaUHM8U51Qz9d9cw8Y40SXnPfLej/g/A9Q5V1Osea8BJ20aPf18r+fChQsxcOAAnb7jyadK6dQBmQSuFbw0hixpYMiAV1af5VZWN7LINy7nBCZ4EaoMbJnvhCwvgHmhi+BkoMt4uSh+Nx4wL2BR3m3N9lxG8Bg4cCA2bdqkXg7zclN/Zm5WwcHHnCdBuWHGeHiu0dNZDHitdmbWdW7m8WvozE2bxpeFO9MFMG4j88XlJw/e33n8WgZZ4s5hQiVWVyONeTfyb6YcYhuXi8tJg3F9LVu1lAbTfRWUPNE700lU13eFORa/svU11rXLdzVS8TMeNxteein4rtH169fri305AaJTLx3oceJ4Ep5njhitVKkS0qRJ4xe8nO9OfeDQctZ3Aitn+d+ylZ4a5tE06FdWZtfajh0/hpdffVm70Uw8jLf+8ngJHQUK5NO5uS5mvE8xVszEQLEMK1SooHNleU3OkH7y/sG5iVjXdOShANLEicYzReO5jK0bvF81btxY35tJ870OONt4nTrPq/fRXIP85P2pUaMGOqWFYzw/DtAxfXMv8DVOD7Nh0wb8KdBWpmxpzaNOops18d9PS9gysYTOPSULcgj8Z8+YEdnoiVRJudIba2WVIEmd8rv82oh843JO4IGXASvevAhdfHr0hTF+ej1Wpluxe/fu6NGjRwx48Tt/M+t55QttXJ/f2d3IzwULFuiNzfsme19z7nX8c15jhDg0nA2qc9NwbiRJLQNeq64iuJ7GN8Pz5sxGh10tVytf6KISE7zib2xMLifH+EaC1q1be8CLeTavDLradzUmvseLXeHNmzfHo48+iqJFi6FgwYJ4sUF9bNu+RX9ncPt5hS/9mmAbMmSIQEZ+9cRcDLxUAmY8Hjbsn3X6JOZdaL5AcCPYn3/9odM4ELB4XKbuGvhkd2B8wIuDKMx2aQXCOBhk5UpzjTpmYIovFeZ74vgOSsJSzWequ3FVsWagKDQ0TB7y6uu5pteL5lvOHNzyww/fKSB546J4r6DX6ttvv5Z0vB5cpu0A+qXOF3/jMfCNAZk5wlXfaxpbRokhL3hlFXEU7UOZciBDztxIlTcP0jycB2kfzivK51F+UQE/4nLver66ku0utg11pdv5W9/oSvJIXcl2l8rjlW7nb32jK8kjdaXb+duGSortLswj+cblnMD0eBnQMv8TvgxwUcbb5YUn4+0ieBG4jIzXy8h4uLid2dbAFz+5H8LXqFGjsGvXLp2k0duldaE5yw4ePKAvCE0jDfW1gi4qxuN1ldNJcGqMmFeU+NmPI97EfeVvPf+6PuBlyuNScixpwYvTSRC8Em9UI72xtWvXRooUfI1LevWssGv08y8+0yk9aOfV66T/JthY9zt16qTwwHoRB7Zcsa4bYH+kSGFMnDRetzXdX5dqyAPR+M64kqUe17rqfYCKAS+53hICXjrbdbp0KF68+AXgZc43X43CrkV6DDkZI+eUO3PWPPA565hy5LxzpUuX0brEe9WF5et8nzlrur6/jl40cww8TwRHjt79+JMPdUSl04UZD/Psht5VvrQ8fXp6tWOv78QQYUv/l08Fr8yZkOmhPMhUux7SdvgQyTt8geTtv/Loa9E3qgfa+dNXF9HXIn/rU/zN3zbU17hf1vEns879PjLb+duXs+2F21CX2s6RWcdXV35s/rehrnQ7f+sbXbhdbHlerDz8b+foUnmkrnQ7f9tQl9ruwn2Rb1zOCTzwMh4uA1zmfy908dMXvIzXirDl9XgZIPMuN9+N+J3rUUyP3Y09e/YEJ+Y8evRoTHfjxRoRNjJU37699QlTuxh8bihJpcQCr2nTggS8GFB9sbwTsvjbjQZe8bewML78nOBlXn7uzGicOODFmes5j1fizVzPetmgwYvasDMYnrBITw1fMxMUNMlZyYWfKwUgviqoYcMGmi4bbl/wIpCwzhMa6r1QJ+YVQQ54ObqWdjXHSgsPD0PzN193jtfjLUoYeP0hUGKm4BAolfNTtWpVLcu45uTzxInj+p5ExoNxVvw5c8z1cWGd2LFjl9xn+uk9a+7cuRccq/nOd801afqq1OUUyMyuDh6H5If3Jnoweb74+pU//vhVYHNxvGIYvfsaMGCAAFxu9aqZMkoMZZU6nNntwswqZZc5czqkzZMfKVq9h/v6Dsf/+o3H//pM9NEk/K83Jf9foAkXkb91vfK3DSW/9ZJ9xWiy86n7d9fpZcR13fRi1jHicvnUNNz1/Mq7DSXLYuTu7wJ51/GnuOvfoZoomhRHibM/f+sb+Vtf9nmxMonZzuSN+ZTyj/nuXSdWzrHFHl/surGKLQOvnLLxXTeuLtyfowvXJd+4nBOYHi8Cl/FyeWXAy9fjZeDLeLcMbBmgoheMUw9QHLXYq1cv/eRyX3Eb5oH7Y5A9g0wZFGue4P2ZWc7uAb4kVIOzteFOehnwutKuRmOctT9btmxyI5WbdBa58cXsw4AYP68OKAMfvEIFvFo65y8mz8bjdbWjGt2XZHvB6yqnk2A3+Isv1hdISOdAgvHSpU+NunVr4eBBvvDWMfNwcLE6fCmbM2cOSpR0vUCSPruDDHjxvZbsYuTyHzt/L+k7x+HElzlyju3ixjxdad78GdO6GuP0InzPHM+VqQcx4CXLLgde9Jg/+GBynVqDrxHh9cTpGXxfb2SOd//+ffqS6nvuvQsvv9JI3xZAc8outkziUzxS8s5fOQ9//fVHTJ55DPRaErxeeKGuerz4Lr40aVPrrOaNG7+q774cOnSoxvcx3tGYv/Oybdt2VK5cWQHVlFFiKGvmLAJezkNEtiwZkDVTGqQW8Lr7nQ9xe9/JuKVPEG7pLeKnV1x2DXSr6LZeU0XTVbf3nCGf03R5zDr8Lr/d2muG6pbe03GLfL+l9zTR1Jj1nPSmetY3crdT+d8u8cR0pyJZn+kxurL9TfGzLOFiOV5YJiwP5subJ5Y5l8lv+sk8x03LEbfhb1zH6CLr9ZnmlsEMpxz6cJn53d/xJeyYyTcu5wQeePGmZTxdhB/zacDLwJcBLgNdxnPF//lJjxVBysz1ZN5bxe8EL/7Obcx65pPLCHT0eg0aNEiD7Dmnl+9cPP6M75X799+/tSFK7CfBiynxPF6XAi+jWA+Aig2929jHRzcWeDnH6oBXYr0km+/Rc4bix3q8DCQkHLwcj1f92GBwt5xZJ9jAMs7HO/LN/B9fM+ty27///gs5BUYycfCFux+KQEIPSomSxTF33mxd3zkWX116vwa8jh49ivnz52PWrJmYPXtWPDVb450IiP6nbUiYbdy0HuXKl1FgMbGKCfF4MTauYoXyqFSpgp6fLl3+jRMI72tLly1GkSKF9D10zqhDZx1f8FK77GE50EtbvHihvvTXPEjw+uNox5Gjhut6fG1Wz1498M47rQXCnpZrOaveAziFBOPIeP9jd7PXTP5PnAjRWC969kwZJYbidDUyhixzWqTIlxd3t/4Id/WaIg0woUcaMoqNmTR+yfQzESRpqvz95pXkQ9frSchyYSBmO4EYWZZMQEEljb5+926vYr4niSa6n5M94vpGvtv5UR9JS+Xnt2sm5tvf8gSqj6TTx7c8zDn2lIc5V3IOnHN2kbLyrhez7sXkm4bnO8s3zm8XWXYpBTJ4GcDyQpf5bqDL19Pl6+UyQEWvlgEuisDF34wXjOsY8bsRfyf8cT8myD4+4EXbunUzqlWroje7xLwhXUyJB15TPeDlhanLgZcX0i6tGxK80gp41UgM8HJfki2NeVzwMufq8nDia6fPOODFco3pThKx3jHW69FHH9EJMGmErivxKpn1Oa9d27ZtJf8ZnIcKt4Ek8PGY2K11PNiBC8e4XfzByxgfkkqVKqXxSY89VjSeKqawUKRIEXz/Pb1uCTtGX4uKikD7Du85HiI5TzzOhIDXiRPB2Lpti94L6HXky7Fp/sqfgx/++ucPPYd8RdCiRQt0eay3MKHHYsArGmHhIXi7xVsaN0YQZ+D+c889gx07tjmrukaPPl+VxroyfPhwvUfyPsvvHMDBPJt8m0/GQzZp0kSgP22izueVVe4zmbM5D61ZBQQzZsmA5Pny4d5WH+LenpMVcAhejqaIJuP2HqLuk/X77fwu690m32+R5bf15LKgWEnjy/Vvk3Vu5/by+y3dJ+G2bpNwh2xzh/x2q3zntrcyHYU92Zdsp+l1n4g7u03AXT3G487uE3BHt/G67LYeTl7u6DER93Qdj/td3dN9HO7oOQ63yvq3ym9OHkU9JuEu+e2+rqNxf7cxsq7RWNwrad7Zc4KsJ2lzu56TJA9MX/LJ43Pzc5vk5w49Pi4zxyPL5TicY5yq6+r+3N+9ZcE0VZKXOySvd3YfL3kaL+UwAbd2myjLWcbcF9ObpOXqTUP3Jfu/jb/JsTn7iE2fZaLbSV5u53qyLb2Ft8eIaXkk62iZdJMyiSkPapxoAv4naWkaTFPK6C7RvZLve+W32yW/t/B3LQ+TbzlGni+eB1mX4rkz50vrAtcX3cr6I8fOMribn7LubUxT6sKtmnceG49DxPLVsqBij9cR9+/UG80H98P6JWVAvnE5J/DAywCVAS/KdCt6uxm5DoHLQBc/vcBlZLoVTTcj1zHrGc+X+TQwxt+5D+aBrxJhbIbpbryURUsDwxvTL7/+pC54jfXyPMF5bzCJpcQFLzOdhP99XSCud0N7vFhOBgzYmITEghePTZ64r3wC1bjnITbGK/GC688oeDHG68LpDzjfEoPtX3rppTjeFtNwJsTMNmvXrtWXSZuGnIHjrH8clEGvTlzjNpQp34vv16RP70qz11+T8k+pkMD6Ej85gwruu+9ePP/8czhwwJkuIaHH6l1/9JiR+nLhmJGBbtnyuubM7cOHD3XXjN8xGuiivJ7Hnbu2o1r1Krj/gXvxVovmGmjvmEnv4mn6mknfAS9uD7nv9dKuRBNk/+WXn+ts+c56zjoJMZNvDjyqXr2aQrepc4klZ1RjRgGvLApeqfLkxwMtP8Q9AiDGy6SeJmng7hLVmrUWjRduxn0CJrdLQ1164lJ8vH43Co2cjtu6DMf/pOH7X/dpAhfTkGPgXDRdtR15J8yV7QWKuo1D3r6T0HL+anTZfRhddh1B2wWbUHhwEO7sPV4aT6exv0Ua4TQ9x+K5SQvQecMu9Np/GL9uO4D6k1cgSw9pzLuMkbxMQtMlGzB43xH03X1Q1WfvIfy0cx/qT1+KLAJgbNwJDuUmLETX3QfQe89B9JP1Brrr95VtO6zeiqx9x6Pm3GVovmwd0soxJpP9395rLG6XPN3WeyLu7T4WdWatQuPF25Cm7wwBPsmnwGPW/jPx/qpdaDxvE+7tNc1p+HtxW4FEhYwg+QzC/wgdsvxWOaa0Ug6vTFmOP7cfQM99h/Hpqs0oM2wGUnYXOBJl7z8RLVdtQrGx8yT/DogQKm4VmEjZewparNiG8pOXS1kSaARGRLdK+tkGzETHdbvRYNZq3PfvWNyieSe0SH57spt2shu/NR639ByPrINn4PO12zFQ8sCy6C9i2QzYcwi9dx3EkxPmCVyNFzAbhUojgvDFuu2S36P4Z+MeNJwyHxn6j5FzNgF39piK27pK3gW4cg8ZhxbzVuCfnQfRTcr20zXb8dSI6bhX8nN7F4EyAca7/hmHDF1H4ZmJM/H1hh3osf8I/pWyaDptBXJKngljt8q5JTjnGDwT763ZiUdHSv2R8044vZ3Q7ZYJ64ueI/m8Rcoga7/p6LhyO5ot2BjY4GW8Wl4PF71aFGHLQJjX00URlujtIjx5wcvEdhnwImQZwPKCl5EBL+P14rJVq1bpq1R8YzR8zTzZrl+/FhUqlNMYD72Z6I0k9saSmEpU8NLg+qTrImUjeeOAF7s5skiDlTaRwMuManSgK1HBy99bEyT/HHWWPXt2vZbMQ4NpOBNi3MZsP27cOBQsxHcaptE6zc8nniipcUH+jfuL37FxHrKy5co4aXuPJZ7idoUkbxMmOHNgJfRYHRhxttmxc5t6hzR+TY7TlO/lwcv5HuuxcsqNZsrR7IMTNH/66ccKL3xFUN9+vXV5bDqxRihlvCkfAvfu3SfaGyN6I8+diwW72H0DGzauQ9WqlZEiZXIUK/Yops+Yqsv5on+TjysxxoLlzZdX7j+Jfb/IKmWdTT4zaHA9r5N0D+dH8pYfuOBF4GLMDrvwJuEegZKOK7fhly0HkVzg4tYuI9FgxlpsOBONrjv3IFffkbJMGnaBp2TSUBYetgD/7gtGuamLkUyg7OEBk/HH9v2YdiIEA3btxNDtOzHt6HH0PHgQRSfMR7LuE2WfY/HwwPH4ZeNOBIVFChgcQo8d+zB4zwFMOh6GH7fskQZ5PB7oPgZdth/E0rAIdN+xB1227pQGfDv67dmPqeEn8dnqjUgtkJNM8tNUoGnpqSgBL1lvxy5Zfxf+FXWR723WbEHaPhNQZ+oijD50AhVHzZNtxuFWadBv7TNejmMMcg+ajH8ESJpLg34Pj41esa7j8EzQMow5FiLwcAwFhs4UGJNtBEZuk20dj43AgeiubtMFRCcjc++x+FJAb3ZIOAYJCPbYvhcTDh7H4KOhqDJ1BW75ayIKD5iE3gcOodrU5VIePAeOFzCZAFaGPpMUfprO3SDpST4EcG/pzm7WiXhhzkqMC46UYzqMbP0l371HaczUrb1mSR4EvCQ//5O07ugxQ9KahEIjZmHy0WBMCT6O33dK2cn5675zN3rI599SNk+PnYa7uw3Fs0HzMOVoCIYcOYo/duzEIIHXScHh+HjdDqQXSLyt60Tc/c9YVJk0D72PHsP4E6HovXsfum/fg5GHT2B0SAReWbga9/eRcyvlmq/fBDm32zEzNBQD9h3QfQ6Tsp0u57rPvmN4etgs3NptrBz3eDwyYi6GSdlUnbhAjlWOScqSIMr6xTK5tbcAl0AzP2//Zzyen7ICow6FYNDhsMAPrvftVjSeLvPd19tFmS5GQhVhyQtcJrbL/O8FMy+MmW2ZDtNmPrhPBtnzKfpSrxCimZsd7auvvlCIUZBJIuiiLHhdjbGcTKN5OfBK6Mz1cc9DHPDKxJGvGd3getMwm4Y7/nY58GI3cJq0aVCyZEnMmzfP3SrhxgaaXhoaPb/fff+t7oOgw/rX+p2WAhHh+vuFZsr48sfGazFPHnqZ0sHMFeYcD4/NV55jdUXPFEHpq6++jHkISqgZWOJcWN/LccZ4u9xr+NLgdTFdaJx+hvlkEH/yB+/X9yuuXWfeb8lt4pbXyJEj8eQTT+Cxxx5DiRIl9JxSnMOtY8eO+mBIc6YPie2mPHPmFDp0aKcexJdebigA55ynq4EuTmlRs2ZNOf/sNvd/Lq5cDKwnePG+6byfUcGrlYCXgBbBy4mZ4qc0sD0nosOKLfh58wGkEMC4vcsI1AtahdnSwAZJo/vx8k1I1UNgp9dobfgLD5+FHruOoeLE5bjtr2F4ZdZijBHQqD1uKlJ3GYj0/wxEoaFj0WTJWjw+bpk0rkFIPnAMvtiwQRr346g3bTYe6jYSWf4ag6wCbtXHT0enbbtRaso8JBcg+nPXYXyydBUy/TsYqf8ehpT/DEYm+XxtxnKMOR6KsuMX4PY/x+CN2evRX4AhX49hSP7PUKTqOgIPdh+FFN3kuzTod/07DXl6TEPPbQfx4bJNuE/STtZzApL1FVjpOhYvz1iGbnsPo+iw2Q4A9BqPDP2m4pN1O9Fi0UL5XI9ms9fgvm4CbFJud/SmN8aBLnpn/idp3yqgVEbgcqyA+xvz5iL1vyOQ7q9xKNIjCC8sWIsnZi4W8BqDwv0motf+Q6gyeal63pL1nCxpEmQnKXj12HMETeaul3wJeBC6RGkFgL6Wcmkzaw2+WbtDIezO7uMEUObIttMFVgRM5Fz+T6Drju6zFOIKjZiJoQeP4ZWg2bhfyu9+gaIH/h0rGoP75Jj/12M0MvUdg5837UK3jTuQp88QJO8yCBnk+KtOXISm89cjTT8511KOxUfNENg5ip/27EKxkWORrttgORcjkbvPdLy9dCvabdqGLAMnIKXk6asNOzFaYLXu+LnIyHMg5yJT19GoOH4mhhw+pl7IHAOZ7lgBrzkCfCGoMlGgvIcLXlJeBrwYcM9zxHOSXcrqyzW70GLeQny+YXPgx3h55QtdBsQMfF0OvPr16xcT48X4EQ6DNr8Z6PKCF5cZrxfTJwh6Z7K/1A3Lcd07N3xOz8A4FTaK/m8wiSM2fHyv2/YdW3W/V2rz5MLji5CTErw4xxmDsJctW+LuNdAsGm3ffcd5V6M2tuxqTI1nn62Jc+cv7e28nPXq1dMFL2dkGbuwfv6ls/vrldvLLze6CHg54nI2uq81axpnpNrVWGRkhAIqQTpP3lwxc3ddrbVq1VJhjnmOmaRVj8cbY2jkOVaPCM116taOGRl4NbZs+VI8/vhjMV4vpk/wYozXhAnj3LUSZvsP7Mfo0aN0BnkdmCDnjvr0s4/cNfzbhx9+gJQpH5T6k1YD2p1YO76UPDWeECBbt26tu+aFNmPGNA3ef/65ZzF58iQpm8PuLwm3uXPnoF69ujH7v6DeXbU84CXn2QGvAi54SaPPBt8EK7vg1X45weuggNdkBa+601fir6170GzaPPQ9FIzG81bhrq4jcUuXMSg2dCq67TmEChNX4Za/h6Pe7EUYsPsgSg2TRvSvsUj2t8CNNMZ3SaN/n4DEbdKoPjF+BkYcO/p/9s4CQIpj+/pIPMHXHXcWdwtxT17cXlxe3B2HGIHgsguLW3Bf3N3d3V0TIsD57rnVtdMzOytYsvn+U3C2e9qqurq66te3DM9Omi5w0V8AYKJABNsajcU1ct2beowWiBiLXBKetjv246Ola3CjQEy2brRCJSN7+5GoMGC8QsWDU5biWvHnxVnrkLh9P6I7j0C2DvRX/O8icCWgkVNg78aEGbip8wS8KmHveeAgygymNYkN8ZMR1jMZbdfvwpcrNgnsjdPqtxwCJneMX4yWG3ejxOCRAknT8aPAaNEBE5Fd4ujGHtNxrVbREpoEDPoQGkajugBEPwHUB6cJMLXvK3EioNZlvJwzSmBNwpIwDvEDRiNp7z7cPUFgQ0BOrWts9N5jPMIc8Hpxzhpt55WdcNx9FO6fNg/NNu1C2d6T8eSEeWqRjBLoydZjpraXysFq16QpAl0CXrQCChiXGj4NPSWOHh49XcIyGNk6yv12kOfRQfZ3kfsXUAvrNQYt12wWoFmP3AmDZLvEXTdJCwJLNyUKnCWMRy5ZfiVx02fXHhSXuMjW8xeJN4kj8S+7QN4NAp255BmzurHBmDkYdvQEHh+3ENd0GCthEqAXsKQ1NXvX4bhnyCRMO3oKLy1cpdbUckNnYpCA151j5sq1WEXKNnIWvCSuaYllJ4cEiYOxC/GTQF384OGoP0ruIyuDFy1d1trFJeGLS2vpclc3WvhyQ5etOiRAucGL61za3zyGx9rjubTHWCjjNvpNPxYtWqRflekPLWG+Nun27duDe++9W3sq+c9growISqxeadGymRbuiT26STyYuNBlUqKPPPu692DbuC5yn911AEf9wrziGalHhI3SZUriyy8/17D2SGInB4pVxB4xXN27/x0y6YbpxzzrDrjr7jsEKApIeE0BT7CtVq0y2nf4WcLGuJXwynleYrh1nfus7D62J+yBF154XkAiRi1dLExYhfLkU49rONizzDwzHs/4SF88p6ec0y2hC+rVq6MgZ+KYYbaQYrYRYKKiwlC4SEG1fDAsxq9LFT9sknTcqbi4GIGQEmjatLGGKTHRpr20ZD5uPM/a3E9Sz+744cfvtHE5wYtx450OLXR50lKKHECOFojh74jIUJSUMH39zRd6Xf/hSEueuGE80eLFwVS1d6M8M4aJ6YGdJN59922NB747vBcu/YnvHJtFcDiJhg0b4rHHH9FnESz5AsPKd4Jt5ThlUK9etLbzQ5I9s02+xnTZuvVPOuYWhwnRcESZe+bYbVxn28z3P3hHjjVpwxO/cr7EAS2rFSuVV4AkND7//DNo3ryZzrbBjyCCGKcF8uf4wXH4yEFMnzENTZo0lnehij4jhS72OnTi/Yop2h94lUJuAa8bFbykUNSebiwcXeC1aS/yJU3DNV2S8fi0leiwYydK9BuKZ+csRP+DJ3HXqPnI0WEUyg6dgsQ9+3DHhBVaOEYMmoTPl29Fkw2b8PTsFag9bCZC2OYocSRyaOE8Bm/NW4tfdhxAQfGLjbCvoWWtzxhZEiDYOF9AQQrzW3pNQDuBqR9XbECFHkNRrMdIlO4+EvUHT8IPW3ai94GjKD50mlZvPT17FaYcO4WW89fhw7kb8NaCtXh34Uq8OHcFCg9nT8mhAjnjUGbgdHTfcwgvzVougCJQkzhKC/2+u47jjnGLBHKkQBdQCE+ahM+WbcMri9fjGgGf0H4T0GzjHjw2cyGu6z5aQFDAS47J3lvuQWApe1+BRQGl/D0n4b+L1+KbbdvxwvylaDBqOmLl3OvEHwJadrnHsgOHodfufbhf4CRHAq1rcg32xEwah3BZ9th5EC/MXS3+CHAIBIX2HiXQtRXPCDReK3BT7Jcx+G7LZtw7ZaVagrIL0GUXWM3RQ0Cwx1RTfSrwVZLWpP3HkbRhm8THEvxv4Qq8M28N3pm/Crcmz8VNfcbj2h7DUXP8TDTasg/vrtyEh6YsQXz/ycjN60l8XatVh+PRU57XZ0s24PpuBE82dmfbK3lufGY9pml16I2J4/He/I0YsPuAtr/LLpDM9mnXyn3npOVK4iZIrtth/Wb8tGUvbpb0Qovp4MMnce+YeQJ5Ao892BGD1d+EUcKXPF8B5Ly9RuKLVVvxxoIN4s9YFKB17N9g8bIARlnY4rq1dtl2X4QiFp7+wMvKDWBW7n38zf20iFmrGJfcb/2dMGEC2J6C7TIIXha+vAGM66aagFUdtApoI3spSPxmMldILBCYgVMsJNhAnhmjitYVrfKU7brkcWY/22fQahEWHiRhZOFydcPJL3wuGYZIDUuId7gcsXDjfVx9Mb4YFxyLKgxhobJN4sQbXggB4XJckIpxxSEhNIwqcw1d6nZWv5kqOCt9NuKXLbwtVBCYvI9jXLBQc85JS4wnWfIcrw4cqcDLkYSf8U3Lir33iItQ6vjiNc3zpHhfup/34XW8Wwyzkya5rr95r5yiKgRhsiQgqpVOrhdNuHDSjV/o0qpUK/astQAg4ZO0HB7B58S5D+Ue0pAJb4jGi2mgz3UJC61KIsYxw8HwREocargkfLwfWkIJMvYZRkjY/UquYWYVCNEZBvLmy63XZjiZrpgW7DPkM7JxyGvzPE1b8tvkIfTfhIH3yrkSKe5jHIaHy/N1PWOK/ts0R/G6BfLn04FV2a6sdu0aeOyxR/H6669pr9Wvv/5aoKw5mjVrph9I77z7Fp548jFUqlxBLaeELhP/HOTUHe9XSha8zP0yT/JUNRK8pMDX4QVYMFrw2izgtUMgYjJydpyGp6auRcKOXYjrN1q2DcfXUkAnbD+Csv2moviQyei29wDuTGY14hgBqdGI7TkO90ycjxdmL8Obi9biE1aNzVmM4D5DcH3CaHywbCf6bTuEoKQpcs5EKbyHC3iN0DZK2suu+0wDXhKeDpv3YvWZXzHhwH6M2LcX43bvxeQDR5C49xDumDxHCvThcuw4/Hf6Cmz+8xwWnDyJicePY9yJ45h+6iRGHjqO26YukEJ8sIRtPG7pOhmfLNqGdpsOILLPROQXIPxm2Ua0WrMHEQIJhK5sAoN1h87Bz+t3ouYQgabOv+CmToPw4qS5aLNxO4r0GoPruowz1iiBFw5hkUN0S+J02T5V28lVnTBP7/nFBSvw4dqteHvhepQcKCCVNBTlBo1A/10H8cC4xRImgtM4PZ/PIrx3MpIEvP47ZzWuTZDrd56EeyYvRKd121Bdrntdu5HI36U/Xp89Cd+t24owAT62lWLDfNs2Sqvm5D5K/zIPkw6ewsbff8eUEycw9fgJTJG4mXzqNN5ZuQ55+tMyNkrgaBRKCEA/OmsRXpq9HG8vXY+P12xHgzGzcV23wSguMN1v9zG8NWsdckh6yJHEHpQEL3ZOkPMJlOL/DXKtL9fsQtKO/ciTNBw5kyYInLKnKHtHEu4nC+iNQJOVq9Bp5yHkkfRSdvAUDD54AveNnYcbBEIJXgTI7Aqj7HUrUNdtFOqPnoz2m7aj7uBpuL7dWOTtlMUtXm7wstWL1tLlrm50N673rWZ0W7wsaFmwIlRxndWHXKe4zjFr3NuseC2Gh+vs1cXqRnfX/LTAi45fxEWKFnIyWn+ZzJWRZt4KUybjzix4GcgxsBAl+1kQ+Lv+lZKCl1OwspCJlIIpMpoSMHApJZxXWzaOHNlqQDfAcG7CKAljaFgBA12RUiB7Fa5OXHKpv1kI+xTE4hefES0bWgA6BbiFFu43z43PyD+MusWCluFkHOq1UuLYE24vSZzSX55rC2Pfa2Yke16kQKo7/PRXC34n7VlwSC25jo3rlOua+yX0R0TxHTFx5LmftOTAlksMSyyte/KsFDQVvvzPO2pAxYAoxesVLBgnKqjWI94DLdWEK8azSa8eAGJngtvvuE39tL0v9fn5+KNiXMs909Jp3jumBU6/5A1e9plo+nC2RUbK/Yj4DnObeb6eeCB0MbwcxJZxqcAveY073vWZ6bWYDvisPH7Y+8yvIFZA7kXiQz4+CHxcBgcHaQ9WjQu5R8aDVv9qFbAT967wXBmlAV5sXE9wcFc19pqAG3uOFfDaiJ83CnjRotF5GJ6Zthhdt+9HlBR62QRU4vqPQJfNO9Bm/Q48MHo2EgQUbk+er+DFwjZ795GiobgpaRxCBsxE/VEz8dOGbQIhS3BLwig8NmM9fjlwCmUGzUC2Lmykzsbqci4LcFa7JdDKMRm5BEbYM3DYzp14c9IivDxtGQbs3YfFx07inqEEpCESZlp7xuHFmaswcu9B3D10AsoOHI/yQ8ahiqjCwIkI6TsR17HHpVZljUetUTPQe/cR3DdiPmr+MhVdBRz/M20Jsndltd845Oo5Go0Wr8Py02cEEHei69ad6LZlB8bs2YcFp37DExPm4NrEYbBjZGWXeGM13w3dp6uFJxvbwHUdKZAxFkEDJqHa8BlouGw9Gq7dJuA6FqX6TsDI/Ufx9MxFciyr7qzFayyi+iaj/96jeGb6cmQT4LhFYObbDZuw6vRvGLB5j4RjH3pJ3E85uBcLT53C/WNnIrtAoFq6BG7YszSHxCWvVYoWrwNH8dncBagwaCyqDJyGygOno9LgqQgfMFXbqXFUe/ZEzd5lBHKK8kmYi/2SjKdnzUXbbbtRaehEBCeNQYetB/H9yu3I202uLfHIZ8UOBjnYAUM7AEzCNd3lOQhgjt5/DPF9J8tzdIbEkHAxbOxIEC73nrBzL1qs2Yqbug5HuV+mYODB47hn7FyBPAm7xJ+xeBnwyibrt4j/Xy5fjcW//YoBW3ah+6bd6LFlz7+njZeFLzdwUdbq5QteFC1eVgQuwpYFq0GDBqUpC15cErLsb16DftIPDux44MABHTE8bfCyAlasWI6qVatKJnZ1wSulEJSl/W0sAc5vX+l+17pm6N6Z+v8JWYuJxp2Vn+NE/gq+FKUVz+nJ95yLuYY99lL9vZzzJI680lqax/mTE8f+zrPicf62+yrlebmu6XWuL6TwOAONFNtJlSpdEi+++KK8730xf/58LFq4GCNHjtL2VByVvUiRIgJfwWod4jRSfI/vvOsOTJ06Bbt375IPve7a8aJYsaJqSVJw4vU1rTh+O/dtJ35OdX++v722+9yfv2P87bP++F7b97dru40XnRsxZUmAJQCZY7zPSSdcl6OUqkYDXgTo0GIlBby+VsuMdxsvAZS+o/DJqlVov2kH8knBmj1xCJ6dtgC9pOCNocVGwCFbj6GoLeDTc9d+9Nm8HSP3HECDibMVOAqPmIP4EVORq7tpk5Wt63jc3L4PfliyCl027Edk91EoKwX7LwdPoOHK9YjoPRw5WZjLcdkSxyJ/77GoMWIeCgog3CwA0X7nfny2YCVu7jAK2TqMRMVB4wWaDuGbFZuRj22ZeozHdd3H49WZy9B9xx4EJwxFtnZybEdZdhqEbJ1lmTBSwIiN4kcLKI0RoByORqu34MeVG/Dl/MVos2M3YgXWsskxbOBd5ZdJGC6AN2bPLiQJdPXaQSvOLu3VOfbwEbTdtA0h7FwgkEhYzS5hJohcJ2GJ+WUiKo6dhTCBkxxsZ9ZJwvfzULw8eRb6HziOYgKbQT1Goa/EWestO1Gg9yjtNXitxNW1CYPw8OQZGHX4FBqMnCvnjkT10RMx/NBBjNx9QJ7BdvTZsRP9t+1CfwnXzKPH8P2KLSiQOE6r9bR9lMTZtazCTZyAMsOno8+BIwJnUyU+BFI7yf11dNp4deaYWlMQJsBYa/g8FBkwUcIgcdCJVrYBKNX/FwHAQwLdi3B9x8F4ZfZKjDt0HI+Pm4obu0qc8lgBw2u6jkaR/lNRZewc5OkzVYB3GkYL7DVavAmh7MDQTeKpG3vHjkZQ4ii8Pnc5Rh07jQdHz0L2jsNQZtgU9Dp4BPeMnIhr5He2rhJnCRI+9nqUe+AwFpXlPnodOIwhew6i+5bt6Clx0GP7jqzfxisj+HJXM1rwsrLARWuXhS6CFUeTZhdoLu26+7eFLyv7m9YxAh39HzlypA40yK7d/sHL29E69uijj2qG7ZUZBxRQQP+IaPmhBfqOO2/D0KFDwPk5fR1nBGCzAuYfb7zxhs6zWL9+fbz22mv68WUdLd/8EOvXry+efPJxlCxVXK8feNcvRz4Wr2iCV4lU4MXR4nN2n4ibeo/Ep2vWCFzsRl5aKRLH4LEZS9F9+yEBr4kwg2pygM1fcPeEKZh+6hSWn/0N9SexN+BoPDl/PXofOoZPFq1DgzHzUW3kDLw0dQ7GHzqKhst2Iq8Upjd3G4FXpi3D1FNn0G7zVtwv16k1dIIUxtPQfPVm9Dx4HHUnz5fwDUXnXXvx1aLVuLGHFMQ9JuOaziNw5/g5GHTsDF6VQpwDc3J8qdckjGP3HcWTI2fh9l/matuymsOmodaImSgnMJA3yVi7OGAsG4zfNdb0Ppx8eD9eW7gc13YfIfA0HvkEmD5ZsA6dBWxK9h2EAuzlJ/cakjAY+bsOwr1jJmOIgMUjExZoFRitXTq8RNIkHZ+qfvJMdD94FD8J1D02ahrqDpqG/4ybjT6796Lz9j0I6yug1nUE/jtnCaaeOYsmAk53jZyDekNn4HWJp6lHj6DLlh0ITRqJWwRAPl+9CW227UCRpGEo0GUwwhJFEn9hHQfiqcnstXgctwnEZOsqYXHanF3bi2OsEYJmYNiBY2g4b7nE7wwB2rmoPmKGxMkMVBeYCek3AbH9k9Fy0x502b0fz01finrD5uLWEdPQbNlqTDh+AvdNmKmN4GMHjsNPm7dg2vFT+GLuGtQVP+sMn4IXxs9F1x370XT7XkSJHzcmDcVLC+ZinOQDHTbsxH8EQutK/D88YhZaLV6FKbL9k0VrUEBgmPBWeth0DDhyAl9Mm487BErrD52H2nJ8pRFTUHjwDBSQZ/7+wk3ovG0vyvQYiQJdByI4abBAnMDfvwG8rFXLwhblbttlLV4WuFjNaKsXfa1cFrSGDBmSAlxu2WPc0GXF6/CaDBevv3TpUh03h5lzRuBFOGvRooVkJKYdhv+MJqCAAvo7pNVWYcE6L+Ky5Uuct9Rx8hpf0LGtnN+O43t+8OBBHUOL7Tvp+F5Tbrdr907tLKFViVEB8Lp0+VY1usGL7bpo7WLj88m4NnESbuk1Fm+sWIeG63YJrExFtoRk3Dl7BVpuP4AIKRiv7TYVN3Tn8BNj5fyBeG3+UgyRwrj2pPnaUDxUCvKXZVu/fQcw6eQZzDp9GjNP/oofN+1EKQGhnDqI6HQECfw8M3khkvbsR/Ip0x5rllyntxTgjyXPwi0CHnl7jkVrOe/9JWtwfd+RAk0TBbSm4maBwVcWrETnPQcRP2aOVm3+Z8YCLP3tDyyWgn3uiVOYdvIkpgkUTpc01l6Ap1T/MdrAP1vvKQIoUxDdKxltt+3DoAOHUJbVlgJl10rYSg+chp83HcSz05YiR48RatXKzt6PieMkLiYgqM94NFqzHR+t2SaQOkar9Nj7TnsTClTmTxiO/0hc9NpzSMIg9y5hmChhStx+UABpOq7tMVSOn4L8PSfgrfnLMProcUw+fQYTBEInC0wmbNyBKkME5rqORFmBoA57j+D+GQsFrMQvAWMd6qLbFH0uBQaMRovNu/DGyvW4kdWLPeR59Wbj+mm4scs0lJfnNXD/ESw6exbTT0pcSDgIynNOn8KUEydx/+RFuKnbaFT+ZTqabNiCEceOYyzDcfpXjDl8Bm8LgAb1Hi1gORHsNVlkyEg0XL0G44+e1DBPk2MnHjuJpus3CUBxwFPTwSAocQQen7oQvfYfxZTTv4lOY5L4PUzC8vac5QjrTmAVSOw+FSUGzcSgI6ew8LezmCFhnKnP7hTGyjlfbtyFigKILTbvx/PTF+L6boMEjtlJQZ5JooD+vwG8uCRsua1dFraspcu267KN6glIFK1UtrqQ8ES44lQYBC8r+5v73FYvu3SL16J/BL6pU6di79692rsxI/CiY6P8osWv/Cz+AQUU0EUo2owjd/udDbB48UJ9N9kDmfOrchgYylqx/YGVdXafPda6ESOHoXKVitquShvA+wtDQBmLVY1RDnhJPBrwYhuvr3wsXmz4PFlHKi87ciqqj5yJGwVEsveYgrgRM1Fr/Gzc3HeSHGNGSdcu/lLQ5us7BjUnLEDkQLZvEmAQWLpJCshS/UfhQQGQZ2csxl3j5iJcwOCapBHau42TYGvD666/ILbPcNw9cSaenrkQ90ychzgp6K9PGCLHTMQtUjDXGjUfZUfPRk7Zfk0SpxaaIuA2ESG9x6KBHF9y9Czk7DsWcUMn4JmpC/DC9AV4fto8PD59Lp6cNhdPS4F9W/I8BPcRgEgaJffKBuhT5N4moPyQ6agxaiZuShot4eJ4XDMELqejzvh5CO9j2iVxW065Z7Y7YqNvjqpebOg0VJ40Gzf1HyvbeQzvXeBL4E2nv+kyFhH9kjV8T89cgAcnzEPhnpNxY8JIgZORAjLTBaCm46bEYagwZCIeFkh5YtoK3Cb3GtJ9BHJweh0BudjBc1Bv4hzk7S/gJ8dr70G2gerOwW6n6sCiZUdPQ9XJ8mz6Me65XeJHdIMAcnCfibh10hw8NmM+npY4eWraAjwtcfT8tEUClktQavAMXCcgm12A8qaew1Fh1FQ8NH0JHpu6TMczuyWBQ2swbXBSbbl2j9G4ubuEWQD6CTn/+SlLUW/kDOSV++B0QNdI3F6XJNDXVa7bZRzCB0zCbQLXj85agHsmz0UJidMbu8i9yH3k6D1D4moq8ks6uiN5gTy75Xh6ymLRQlmXeJs+D7XHzUHc4OmoNn6BjieWQ9LPdb1GSzwzHWZx8PJXzei2dBGALHQRttw9GG1DetuIntBEsLKgNWzYMF26ZUHMWr/cIGZFqxf9YVh4jY0bN+K0EG5ambPbbd++HXXr1kFYxFVu5xVQQAH5Fav+aOnimFzjx9sxxzgo7J+iP+Q9JnylHnDVDVb2I8st6yYkJ6NWrZra0J6W7UBV4+XIDV6OldKrV6PAFxsxS6HJ+f5oTeAQCzm6jtIeZtzGZc7EEcjWZxyy9Z0sSymE7WTVsi+bFNBsa8VBPHWYARHhgdVf2brIeQmjtZovpxSyOiG39r5jmyQWwmOQrZsco+2G2ENxtFx3nBwnECiQlY2jtyeaMZ040nxONvjX0drl3G5y/US5dh8JQxL9o1+81jDxV67XmUv53Y0DjbIRvNxnb/GX8KXhFr8lbNcQmBie3rPkvmR7DzlPwphT7vEagQSOCq8DlPYUeGR8Jcox3QWgeJ8CZmYAUw6rYGBNG5L3kDhhOyXeWxcOzUAgEjhjZwABSD1W4ozt23J0lrjuNArZBdgYn6wO1SmcZH+2xKFyPKGDo9ELJDGcbNDOtmXsCUk/EkbpsA46FZPsN8MwcJ336MQt27oxPlQSzxIuDkHBqlLGtw5eyqEtOo80kjSg1jz6w2vyehIn2gs2ic9qiBxn742j5XN4DcInezHyOcuxDD/beHUV/+Q5EPCy8z4Icgq6hEg5pos8h06y7EBJGDrxunJO15E6tVS2bnKP3SWsbHDPtKHXF/DPyuBFuLHWLl8Ll6+1i+BF4LI9GWntspYuN0TZdQtfbgCz0OULX1aEN4IXrWgEP/qzZMkSHDp0SKsh0nI2Yyagvf32Wwpe/2iGzMaxV6tBrD/9nX5dhPgMjEzDYVtQWvk754ro747/S5TGg9PA2sbP3xVH9voef52G3pfpN8+jteuee+7SSag9kHVewYu///rrT6xbtwajRo3ErFmz1Kqd0cT4PGfMmNGoV6+eXt/2HFRguMSw/l2y8Wmes+d52+3/WPi1lyrBi/6bMHnASwpcFqQOkBgoMYBCOGHBqJM2E5T6jhXAGadT1Gh1XU9K4IAg1csMJMoG5ix4dcJjnieFrxm7ioW2gQlaTox4rmxXv0QKClxSHBVewIsWN4GabL0EbKSg5pALOXtTcm0JR3ZZMuzqBwt6CQctQRyKgpa67OzpJ+BEaGHVFnsgZpPzs2tPROOvns+qVoZJQCuHwqUU9LwnOeca8dPML8nhEwg4hEK5NsOjQDZLjuO9jhaNEVgTyJNj9NoMH/3kkBO9ee+c1mccru05CtcJTF0vYHMtLXgSRkKLThtkry3+mimN5H65LtChz4ZxKkvdx/hQCJmsPRQ5b6MOweDIDMdg4pCDnXIYCIqDmuo+uTaHwuBo8bSwXZcwXSCbcUgYo182DAJ+vQl7fP4SP30kfiQ9mPTCsbo4cKsFLzOEhOnNSLgiLMozEWk4GE45j+3pCK6mxyPvXe5bwqg9GikJo1rbaOFjda8cx+pgwqamHz7rrAxehC03dBGy2IaLoGVlLV2UtXa5qxgtbLmhi2BF4OLUG/7gKy3wongsr8UqTYZt4sSJOkksqxvpfL+A3Y5WMQ7UaTK5q9fOi9f36sbuq5QhJkxX+vRkCr3MZ77+rpF66IDMSTP/i/A7I9l4YYNqWj24tF3/9T6lsOQ6t9nhBbjO+/d3PX/KMO4p9xAfmXgGbrnTDdfDMxhugnKfk54Ydh6bEj8po6Jb+DHiNRkv7njktst6TgIoXn6nPBvzXDicgg7DkJbfF/OM5NjChQuibt3aOlH0ypUrcPaseX9///1X9OvXB3VkH3sylitXTicD/+mnn7B8+fKUgZM5Vysb1J89+zs2bdqE77//TgcmtcNJ8H441ALjxB02/X0V5b7PtMTjGGep4lrSo41nr+ccdgWf80XJgpf5QGE8hhQtjdzvfoWbWOhKwWmHRcgmBeu1PSgWdgQLKRCdgo8wopMyyzYzvyMLccKUHCPbdHiBFOgy4jaFIp7PQlMLcx85FhUFOBULfgMH13Y327JZmCE8sNAVoKGyM9wSfvpLfzgsA/2hpYXWIlq1rBWK92N6b5pzUiBPfxMMpilgcWyqbL1FGhbeFy0ssuwxTZaEHAMK2RkmwhChTsMlcCb3acarMlLLF+O4zygRYYb+EK5MeE2YrXjfZp/1O3tPdggglDCeCIMCO9xHQNFj6B9BkOGW6/G+KLmGhS8bz2qNdMKn8cV7IKyqfxJGvRfZxxkE2JaMPTwFJgk67ufDZ35Nd1YVy3m9WXXLdl1st0fLIJ87/RAglOtZ/9SKKs9Zq7QlDjitEaHMxBnDYvfzQ0DukWlF7osTfWdPooVQ7qEHw0SgFSlMSlxlZfCyDefd1YoWvCxwEbJsz0W7bqsXuaTFy0KXG6y4PmLECJWFLwtiXFLsuejWqFGjMHr0aD3HWr1oAVu5cqVOwWLbeviCl/v3/PnztMcTM7DUGc3lSzNgyaCY6ccVjEFsXLRRrKx7KdaR7/YYcBRsLvnFSYsHx/JhF3oWxMyY7Ze8P/+puDhzbS7NwI7mmnaQx/Qlx8UyvLHqF3uBcuyg0DAO7OoAhFOo+fqbnlh4sPqHcVO2bBncdlsDPPHE43jppZfw3nvv4fPPP8dHH32EN998A8//93nc/8D9Ov9dkSKFdRwjDqpJANChCHhN3/uX31ogydLEtxlqwSOfe/SSe59bnvPtc+S6FuT0X/0yz5kjx6eS8/ztsV7hdYnxygKWY1XxmRM2aLlhL9xXX30VH3zwPr744nN8+dWX+OTTT/DWW//Diy++gIcffliPi48vJ/7FavrgkAvhAmrGoucZukGXbn+dbbwXj9+RKFOmNOrXr4vHHvuP+s2BPNXvL7/AJ598gnfeeTvF7/r166F8hfI65hb95jhTKdAj17Z+e/nriP7q0C5yv1WqVEGjRo2wfv16tYK9+MLzuPe+u/HCC/+V9PAm3n//ffW7adOmmudMmTJF52xlHvPxxx/rwKP0h2lM00Cs+GH9dcLCdbbtJJj5lxm01UsSPt2e7vFcBsm9GDByQ5H1l8/Xiscwnnhc2XKldQJ/Tvvz2muvSvr/UN8DE9cf43//+x+ef/55ieuHTFyXj9cxzghhQSHMD0IQ6XQgsGnf+n1l5NyLpqUIFAqPQP4SZZD3vS9RoM943CjwcoMU0BxzKierrLqO1K7/2RMELBKksGc1j2zP1p1VRSORU37nYPWY7OeSx+hxPrLbjUapcqhGyvpIc01WZ1F6Dq9l5L0u+xKN39m7SaHM6jBWL+pwA8YvE16us4pshCw9yq6ifzzeXNv4J+eknGeuq+Hj+Yn0y+zXcDIs3aTAl2P0fvS84Y5fvJ4TLt3PpWyTsKWES69prmP2ucUwU84+9Y/+utcp+sV4ZLxLWFW8vtyfni/HOvFhZfx24iTFH0dex/Eaw0Uj5JoSB3rf9I/ncZ1hkXvj5OiinF2deHDigOveacE8byM+b+s/9zHc47Qjhp7Hc2w6SAmbOUfPUzEebHyYOFB/sjp4WVnocoOXhS/CFkGIsj0YKa7btl38bYHLDVoWpqixY8emaNy4canE7TyO5/BaNhwzZ87UruSsjrDg5YYt92+O+fPgQw9o5pU6o7l8EegqVaqAZs2aoF27n/Fz29ZoK8u2bdv6qJ0j3+1t8fPPP8u57fQrn1ObvPPOOzoRLgtkFnApBQz9dDJb+sspgD759CN06CDXlWv4u3ZmRP9//PFHfPNNQwWh+++/F+Xiy2ihQb/pX0wmq+m0UJeCqkSJYnjkkYd0wnJaKXft2oXjx4/rcCD2uXHJyc9ZJXz48GEsW7ZMnzEL35o1ayp46Wjdcu+xAkbWDzOIZJQ2piY0cHqZtm3byH20dom/5XlkWp7zOY8j1bZdG51Ohn6ysHvqqSc0rtt3aIt27eWZ+UqeO/Xm/8yUPing6hKfW1BQfhQrVgQPPfygwgU7gbA94onjJ/Dbr7+lVLMxjvhxwbHrGEe0/mzbtl07mTC9cLiFW+vfqvNQEgrUUphWYSzbGZ+E4aICtw88cB8aNvoGY8aOEb+34sSJY/jtN/NsrDN+/6F+szfxzp07MX36dG0DShhs0KA+ChWOUxDhtdOCAQMkUWrh4fyGRYsWlbh8SvMPznO4bdsWubfD+PW3Mylpg/fM9MJ75ru+cOFCtXi//PJLqFjRWLoURCSO3fDjfj9q1Kgm0PhfgZyX8corL/mI217xI3/Heo5/+WVZvvoSXpVrcnJtt9/2/rlk2BgvxUoUwX8efVgtfRMnTpD3YKfeF614dvJz3i/Xec+nTp3Se6ZVf8qUqZKftMFrr7+i0xYxHoOC8ul7yfhOuecrJt4L70E+OOQ+CgnQFyhWGMGPP4XQT5oj96ffir5DfJdBOkTCfyYtxMMTF6SpR5K9Zbc/6CP3OVRa5z3kOsYeZ7d77XOdl9G+lO2Z2Ke6jH2+9+0+lv76iufxmLTOyUiprudsv9QwUmldk8f6HmfX/V3jove5/OP2i91HvnE4J+uBF2GLVYyELVbtsRB091y01YoWvNxDR1jw4tJWExK6aLmyoGVhKzk5WcUCmUsWPNT48eNTQGzMmDEKXBSvwWvRX4aR+7dt26aZl7V6uR1/222cB62RFDD2C99/hnPpYibIQuzAgX3q35VwzIQ5lhHv/eOPP0KFivH61czMVgsaKWD5mxN0L1vm0zX/Mt1ff/0hhcMOifPhePe9t1GmTCmFVq/CLQ0xLrh89NFHtPpo//69zlUvzrFaiYNqfv31l1rIhkohy2enwOWI/rDwfeN/r2mYr5YbOuwXnd6FBXmnzh2crek7NiLnnIBqDXLFD3/zGXLib84luGfvbueMS3MsqDmjQ+fOnTTOixQtbGDPJ64oBSNJN4Tq7ondJH3tlCtk3EElLffnn38INK1Cly4d8fjj/0GhInEaRzZ9uu+b4eF0QHFxcXjuuef0I+rAgYP67srb6ihzYSGYzJw5HR998oHOfciJubXXsvvdlnXOrfj5558qULI92B9/nHXpd20jmlrc7j7OLXMO85Pf//hNt3Xo2E79s4CtgMl7lY8FxsGjjz2CPn17Yd/+PU7oL82d/f1Xfc/5cfHQIw8IaEt69L3nKyLnubF3Y4w8x5gwhBQKRX6Br3zFSyNfseKyXhyNOnTE3t//xBHJY/dLXpWWDvjIbt8n2uuI6+5zqPTO8z3Obr+YfVYZ7fO3nUpvX3qy92zlu999z+7wu8+5WL/TuqbvcVaZ8c/3epTvcX/3Prf87SPfOJyT9cDLWrgsaFnxt+25aIHLF7oscDFTpXXLVhUSoAhK1oJFuLKQ5bZsUQQzW83oK1Y3Er4YPlrV2P6DX+Em807fDRs2RKuArsawEixM77vvHuzavcPxzRsCL9fR4pCcPB4PPWysdrZgZXVgrVo1sGjRAudIdyF2Zdzp06fkeQ7G3XffaeDLt0B1ZL/wS5cqqV/2O3Zsc65gnAVhNxBbl94+AhghhqBi791CF/0keL3+xqs4c+aUc4a9/0uNA3uujUtg8C8DULCgAa/27dvqNuPssb6CpPlRBrw4vIETRzyfVrCPP/4QmzZt0OPUOcMpeOQdH+nJ7WhJ4ajvNqy2ULbQRb8//OB9bNiwzjlDvNZhHM7Jkkr72hk5WpWbNmsMTjmkfkd5pw8+p3LlyqJVqx+xb5/3Bwr9Pn/hL5WJC8+QEr5hoqw7c+a0PJuBuP2OBhrPbguQpg350CK4nz37q3PGlXddu3XWd8KCF+Oc70HhQgUV+vhx6HEMu+c587f7fqyz2zz3TKuY57it2zbjiy8/0+eZ4u8VUhQb1LPaNiYGsbyvWAHp2GABylDERkYgJiJclpFo26YNLvyVuidqwAVcVnXkG4dzsh54WcjyBS/K3b7LtumirGWLsm24/IGThTCKsGXByxfA7DFWFsrsPoIfw8PqFmbi1lyfnmNVxsOPPKhfx5mx3FyMCF5sn8JBHNN2Fw9Fvpny+vVr8eyzT2shw8KNVUY1a1X3GhfJ+GOVeb+8Hc+z1zBu3rw5uPfeu1OqHd1i5s84KFWqBLp06aTVVXSegiO13C69fdZx+idOFkyLmsKfFHB8jrQsvP76qwKIJ50j07pnbrdKz6WOv0GDB6JQoTi9T1Yxepz7WO9zCF5FChfSyahpBWFYCSVfff0FDh85qMfweAM8ZjgFj2zh7B0v/mQBRa92/gJa/fiDPhOmD8aTQoEACT86PvvsExw8uF+PZTg9fjnXk8vIwvlt7ydtZ47zvHusluV9Mp5S3jEHRGix7dOvN/7401omGU/Gjwuw6dbzbFLClI6smzNnFu67/x5P9ZuTNix4/fZb6tHxL8/Rb+N/167e4MX3gFWvtLAfO3ZEjzHOxqdI49z9rnqu59+5zuVfOffbb5trerry4CVpJ5bvVxTioqK0utFMDC4SmI4ifEVHo3Wbn/GXzwdvendwuS6jGAq4gMvIkW8czsma4GVl4csCl5Xb0sVG9Ba6rGxbLgtgbniy1i5WMbKx7KRJk1KWVqx65HEWtOy5FOGMfrK6kdaxLVu2aBuhjBwLJ1bt6Bf5FbZ6ZQxezDJsxnkp2Yc9H1i7do1+4bOQocWLEwYvXmLByzdDv1z/vK8xbtwYVKpcIaU6kdJ2VnL/7LHWvv3PWiVC57FWMFyU/0IzI2cG2DSF+/LlS7VK11YZu8Hr1KnMgJe9n7Sc+xjPfdO6ygbOFwNeY8eO9lQ1SlgZzhf++7xTvSf3df5P577sOf6vk5EzcWmOXbBgAWrXqaXxw7ihtHG5/H7u+We0+piO/nrkC172GaWGIV/nSW/AylXL9SPAWkUtHNN/VlXz3eOzNM59n25l7p6tM/6b82bOmqHtzWhZIxzQb1bFf/nV5/j1qoCXcV26dlLYI+gyfXD58isvygehqVrUOE65N8p9v75yO3u8+xyuA3PnzUaNGlVToN6dF12uDGhRvC7bVLKjiEfsfBMlQPbjTz/hd4FohuichO2cpBmC2DmR/Ri4VPEavJY/XYnrB/R/TZJCz/+V9cGLoGWXdt1dzUgrF+GHso3nubTrhC1CkYUmQpTbukXw8pUvaHHptpa5RX8JhSwQOYWQ7d2YkWP11yP/eUgbNmvm4ifjuRRlDF503plnes4Upt7OFjB0rPoqUqQQ8ufPq+C1cNF83W7Os/5YXYrzvo4tXFllw4b8LGjclgW2v3rrrTe1cTSdTfCmAJeryWU8BbqRde51f46FNQfaNGEy8MchBGhFsX5nZPGiFxYSTDym5zz3ba/FD4zLAS9aKEuVKi5peqTuY0bAezLxasMr8ZJi+aH8O9/44ll0bJTeuEnDlCo3Cz+ErrJlS2P4iKF6HCHADlhq5H4u7uvbezH7/DmbJv/86w+tXtZ7FdCKJPTRCqQ9LSPVynfmtKkKNvds79FX/v1JyzFc5r034eRk2yVLFtc4oP8GvL7QuLlaLgW85L75QVK+QjnJz8bpvnM2nr3uy/eePeH3djzLeUYp6cK0V/38i0/VP30H/eRHlyOCV6xWE0dplWMUrV+2wb02uufHVjQef/IJtGrTGj+3a4c2bduiTTtRW38dVi5NreVa/tTGz7EBBZSx2vw7LF7WyuU7Tpdt3+ULXf6sXdbiZRvI28b1hCortyWLS3sMj+e5/qot6Q8hkGFkdSMbobMtEF1ahYR1CQldtW0EvxZZcF8JAPOAl23j5c+ZzNUWFh4w8Q6v3ea7z4IDHauqOCxDvnwEr5ra28vjjD+eTN2f47VNpm6+BrhuCwDr7HXcApKTJyA+vqxacFi40epWvXpVzJ49U/en5dz3nJbzvWc6c99GdGxMzqEOouSrm+NNpa5q9L0PXsP7OumFwRNvnmMGDhwgaca0m2LPReO43x7nlnFjx45B4cKFBQJMD0Y2fLfpg/Hte465d+t3+s4Tfs/58+bPUYuTWnws+Ej8sDqabQN37tqux6UOs3HGf+dHms77PAM9xhKpftPSJv4a/8MRJs+GPU7Xrlutx3lXsbmv5bmmP2f98edMXJhzj584hrff+V9KdTTD85WA129/B3jJc6a/jz/xKA441bn+01v69+p2KeDliI6dCqrXqGqes9yjv/zocqTgpXAl0KWwRbhzoEslx+lQExxmJQbRHArHGQ4noICypsxQQeQbh3P+HeBlqxcpC17uqkZanri0bb0IXxa83ODkBi8LXBa6rEWM+3zhy1e8Jv1kj0tC3oYNG3SIgvSdyex27tyuXfgJDApdfxt4GeedCad23O8PykwGbjJfrickdJMCvQCqVavuA150PM8WbhfjMj6Hjajvf+BeLdD51U2rAr/A7WCYaTne07lzngKUvzlEgfu52Xt3OxsP7riYO3ceatSoIYWPGW8pNXh5X4POxumluCFDftE2XqnBK+3rMV0b8ApHvvx51FLIXnB0BrC8nblHDt3wm7blmz17ttznXJ2lgVNkcaYGO2Cwrzt9+oS231IriACPwo8DXoSBd955C7+dtfDhP8z0nz32OK4W/Z4zZw4WL16gDfHZW9dfdR3P+evP3/Hll59r+x/67/ab+vHH7/GXU8XoAYjUYXA/G7bZ5ITYmWlC4OvYCYVDrHCmCg94Xd3G9bxPtTRK3H/6+cf4XZ+zJ9267806xvXatWsxY8YMjW8+Z8b9wYMHNA34c6dOncD777+r1l6mxSuVf/lKqxv9bE+RgJc+Y1atiri0zzuggLKkJI2SbxzOyXrgRcgidLEqzzaipwhZhB3KApetXnTLF7wIStba5bZyEbKslcsNXvxtj7Pw5ZaFL/pDCCQALl68WHs3+svgPO686TUlrnuPBK2q07ZKfzN4cYyiw4cPa6cAjk108OBBHNi/X76SD2hmbF3qDNsChdlGCxMHseSAo2mDl8fxWidOnHT83J8itkU5dvSw7DeWiLQKRut+/fUMXnvtFW3LQ+gqX74cxk+w8++l7eytcCgAPtvmzZvrQJ2fffaZjs20atUq3Z/+MzSOsPb666/L8zMDeGYEXjYuaS0jwOyX+Ga8e8Q48ZVnPyGXVY20sF0ceBWRQjIMefPmRtOmjZ09dKnPs/d9/Pgx/PRTK9StWxelS5eW+C2P+vXr49lnn9WBNrt06ayDiXKMp3NqOQNmzZ6OKlUrajrUNOkUyMxwCENffPGZ+GjTjn+/KcIOzfIcoLV06VL6bGmxevrpJ/GpgGOnTh0wefJE/Xix7bUWLJirczDS8ugGAYIIq4QXpvS4tZYbTxr2dXw2zDM4rhkH1v3yy6+0LefGja4eoH6cCb+Ji717d+PpZ55UIGfauNrglZjYTePZVn03b9FUtpr7s/Eq/1O5EydO6Lh5tFjzOVeoUMF5zs/o8+IQHZMmT5C4Zp5i0vOUqZNQpXIl/WikX3boCndeFFBAAfkX+cbhnKwHXoQZa9XyBS0rO2QE4cctW8VolxaW3FYuC1nutl3udX8ARvnCF/1gWAiKHNCRhWn6Vg3TtoVuv3zBP/7Yo8Zcz+pGPw/pYnQx4MWBE7/77js8Jv4/+9yzeE70zLNPa+PnJk0aq3XDOu974boHKmiJqFatqhR6VVyFW9qOUNe1azcdtJKZ+3PPGT3zzDM6OGSvPkk4fYbwIgWF44c/xzB9+tnHes+05Dz00APYvce2bUsr7s32Y8eOonHjRihVqqRWvxUoUEBFOLnvvvsUKDLrOLtCwUJx2ks1MxYvOlZJs0B/8sknFWRUEgfPPvd0KjFu2IOUcXX77bdJ4WoaFXPQ0sw4N3jly5dHrUIcS8o4ho9xYmUc45ZV5rTg8h1r2bKlDtbZoEEDHXCUFk7OZlBKoOjhRx4SeG2GUaNH6GCtWr3nk5ZplSCcvv/+e9o2KLXz+E+/+f5wKh6+y999960OGNqgwa0oWqyI86zyac/VBx+6H40aN8SE5PF45723jMVDlOJvjBlahMB26JDpwWmhK633k3MzEiyLFSsm9xmk98ol74HVtAsWmnaM/hxTrP1gYBy3avW9+s+0wfZlv6UxnATDYsPDgWFbtWol72ATNGvWTOEvPXGw5JYtm+v4ZaxWNdbGCB1CghYr3qvJj+S+/aRHWvVo4WL+2qJFc7z00osKXmwXmF/iOUSgsUzZUjoAMf1hL9m33n4zxdJk4/pKN64PKKD/X0W+cTgn64EXLUgWuJj5U+7fvpYtC11ct5BlrVz2t4UnC12+g6dSFr4sgFn4snJDGH/TD/pJqxz9YYFhR7z277jdUyj37dtbCrPCHivBZSgFvJxeY+k5WlAef+wJ3HjTjQgKMV/lwSH59SuW4tQhrIKj874X7/AT8ji8Q+UqFbFoccbgRWvP22+/jTx58mghGhwsfouCgoJlW27UqFkNS5cay1l6Vgm6r7/5Uqs6GHatxtI2NJ5CzJ/jNXskJeqwBizAeb7OTydAo9Vx+fLhP//5j8ThLueM9B3b9sWXLyuFVF4FL0+vRk8cWWfDRaCpXLkycuXKpf6xjRzhMV/+3B4JJFkVkGszrKFhnFOPDcWjLxK8nDZewfkErp9yDbBrw+gdVt/442+OYM60PXPmDPTs2QPvf/Ae6tSpJfEXqh0LOBUWB3f19wHBbayOffzxxxVsUjubplI/O7ffrA5jk4OPP/4A9W+tKzAXLGknP0qXLoEiRQspDPj6S2syh1SwwMfrWfk6fhQwXgm2hC2mCQO6HKbEABR7CvKDKS1n0qyJyxHDh+q7zWf7lQ4nkTZ42aFo2EmH4FOmTBm1MlLx8fFpqJyojPhRSN993j9FKx+h/ciRQ3JF86FnwMtakVPfOx3b/B05elg+utZj2vQp6N49QWGZ81oS6GhNLF6imEIZ/eG4bClyxXtAAQWUtsg3DudkPfDytWhZ+KIsYNHaRHHdylq4bFWgv6pFAhXByg1e7mElKDeM8Xj3uVYWyugne1gSFplx2vZC/jJ3k+l5MmcWgo8//qhmlv4KrYvRxVi8WJ3y7HPPKfxoo79Y+Wp1MtG8+XLjPoGpPXvMaObe9+Ed/n379+rXMId3sL0a03MEr3fffVf95TyItMRYEUDYG2v27Bl6rLEeGH98HQs4FsC0KPDLu+W3zXUbj/cf78YdP35Up00hrBG6bGHFeSnZAJLh4ATJfJ6ZcRs2rNfBYwlImalqpKM1kVU7wcGcA5IFu4GEqGiOO+XICRfvLWU9km142KYm5hLAi+eGaLUdG0Yb536W3mHNyLGdDwvooUOH4PU3X0MpgR9abmnZitIhALwtICy0K1WqpFPPpHbeaSoj9+uvp7FlyybtIfnWW2+gbFkzo4HCh+sd4jq39eiRmBL3XBrpTy+3detWPPTQQ5o2CV8p0mvSehasvUI53U7aznMfc+fM1veC4GXG8Urf4kWx6o/zv3LKKisO0OxPHFNuxYqlaNKkkaYT27aNsMmG75x70lzfqV5N6ZXoffPG79Tb+ZvPmVbtQYMH4dXXXkGJksU0rlPadrmecUABBZSxyDcO52Q98PKFLDdsEXQsWFlZy5ZbhC4WPFYWmPxBF8UqJlowuLTwZQHMnsOllYUvGwZWjfL8I0fMgIXM0FI7mzGbzJmZG7ufc/wpt+n+UpQavPz5bxwtXk888SRuueUWyUjNPIjMsLl+S66b8crLL6dxH1z3hJ/jQXG0/MyCF60KrEbhlzytPpykmOJ61WpV8cWXX+DwYVYLsTBIG7w4QjyrRWid4wjpHDCVzhQy/s+hW716JapVq6IgYIHGigDKgpbwxYmTM+PYRu6OO28T8Mqd6apGtm/jXJifffY5vvzySymUv9KC2Z8aNvpa58fjlDQsWDlf5qVZvEza4n2zATzhxTgbzrTjjM6CgT93/MRxTJ4ySa1BhQsXUqD2TZus/uK4Vpx2iu3rPM4W+pT/69Nf384O1p06fQIzZkzTuKclhlDg8dNMbD5q1AjnaM99+OMMNhVgumQce4GXhJ3gFemAeufOHdU65N/ZezFpjVbB3LlvcYaTSLuNV0q4RBfrknp213Axfdg2dfyA+lqrN01nBm/w8o5L+ml6FZtR+z3vnXdYjh0/hmSBTk5UzneOk3SbuPF+1gEFFFDaIt84nJP1wMvXquULW4Qqyg1ZtGrZ7fa3r5WKshDlC160eBG6uHQPqkq5AcwtXo+FG8NAixeX3tNz+DpmZm6xXckePPnUkwpO/h5UZnWxFi82DKd1hxNgly9vqi7KV6iAu+++W+/Nf1s1m3GbzHvjpvU6hleVqpUFvHwb16d2vObmzZu1p9y8efNUXKf4Fc+2Z3SeL3CP/zzXVsls3rIJd911O/Lnz4NixYuA8zHSGfDyDbPHzZo1U6eMMQDDeJOCgxYNWSd4EWry58+v1aGZcYTTRx/7j1o12Ng/dVVj6rAwfLyPP//8S9tSefSH6Hcv8XzOCFCvXh2FJo5PRWtSu3Z2HC9eP22/fMGLhTMnDe/VO0kLWjrG9cUU+DzWn4WEMN+6dWuUKVNaAT5V+gwPRYlSxdC1W5eUdma2oE8PmI1/bqU+jqOzc1JwTqhOf/g8I+R9KFasqL671rmv4+uYr/ADSK3PBEWXeD0uOQE42175HzaG6/ZZMI1uxD333CUfNzdp27qMezxfirugVYK0yhnwMpDIjyjGRZ8+vfS90SNtPPs8N/uem3SQWr6OHw5skF+yZEkHvlJbOAMKKCD/It84nJP1wMuCll1awLLidjeYEdS4jft4vIU1e74V91sos9WPVhbKLIi54cy99AUwwh39sW3QWFVgM7v0nD2GmfgPP3xvqr404/T/wDLSxYAXhwRgL0TeN+9r0iRzbwRPjsLPdmqEg9QFlHfhsnDhfG1jwgb2mQGvzDp/BaMtIOhY9cHqLbZbKl6iqEBvP92eEXjRqlGqVGmE0SqjVWKmoNI4FOhiIcJ2V//73/+cM9J3bKjPKYTYxuvV117OlMXrYt3Klcu1V5+t4qE1I/U4XlTq+/YFL5tOKlYur5aSk6cM6F6sc8exO7oJFx07dhQYLmqsTwIs1l+K2ypULI9u3bpqta9xFxwA8x9f9MtXzh6eqUs6TgPE3n1MD/SHAFW8eDH9cLIu9TU8jvmJzi8pAOMFXs47GSX3Eizg1bhxY6+ev97OPgtodSgnAs+TJ5fOXXl1ejX6gpeJZ/5m1W+VKpUUvmx7TR7vmzeZ+ODSLe948v3N/INW1+LFOVDs5VnqAwro/5LINw7nZE3wskBFsa0Xqx7Z9ovrvkBlocpt4bKw5Ja1Ytm2XLZK0X2O3cYlr2ctaRbQuM1a1SzI2fCwdyOtN5n5urUZIBsPv/zKS/qV+neBl81A03IWclIfx98m3Cwoe/fuqeMU1ahRzc9wEhfnMgqT3X/48GG89NILagGi3xySI6lHd93nLvj8OYaxfPkKUjDTuugNXmxrxYb2bFj9ySefOmek7xgWTh/E0ftZ3eWZJDv9cGTsPOdzYNArCV4U01oJARSO60V4prXtchyfjU3PnMHB9jj1V33Oam1a3T766H2d39B/T8fMO6ZDzhtIR7hhFS3vj23aWPXJ99o6m6b9pTW+12w8zvD5By/CTbj2OuSHiX/neW7r1q3BbbffqsN4sHF9elWNl+P8gZdK1vl+8AOFQ0MsWrxQwp3Wc07/3aPzjTu2R+NQLFHyscKq5BR/AwoooDRFvnE4J+uBF2GGIMPMkO2mpk2bpmLVFBucrl69GmvWrJHMbR22b9+OPXv2aHsbDudgx6VidRoLRl9xH3utsUqQDWopNnjmNXltDiJoRf9mzpypPapoLaEIZLR0MUO3YMYlrUWsbuSS/mTWceDCcuXKaEHl70FlVhcLXmnBld3mb5/JoE0hd+LkMR0CgtaeGjpl0JWzeNH5CwMHs2zbth2KFi0ihSunhgnVHoqt27RyjvAPINZx4FUOixAaSsj1iUMpvGglYZVjx44dnDP8OxumHTu2a68vNq5/443XrqDFy3P+1QAvXicoKJ8OQEtoJqxMmTIZh7UnXNrOphm7dDv3b1aP1qnrzNfoUygTxqzfrKbmPIZssM5xyzJy9MMtZ6v84/2bdMm2VbVq19Aej+y8MGjQYN1Ol/pcj2PHmHr16mq4PNBlOjsQziOjwnQA28GDB+nxvIY7Hsx1TXUeHeOAFqfceW5JdxwvGx4LrhfrevVKMuAlzzQlnuU30wnbe7EdJNNOHUmnjRs3lLxsulaR23Ab54pLDY/zMwPHeTmrVasm6cvld0ABBZSmyDcO52Q98CIMscqLYx6x3Q+/rigWvKyao6mf4rp3BpI5x2o0X/F6NMnzi50NgCkCFKGOoMYxdjhgJAGN7ZFs7yOC06xZs3TJ6gpCI4/LjGP4OR4Pv6Qvx9pFpQav9OPFZvj+XNr7PAX81GmTUbZcaSlEzSTZl2vx8nX0n8/FOloROUtAufNAs1gAAP/0SURBVHLxpo2W3LP25pICh+MWmTZRdP4KMBNmzk3I9jYELG0L5BWHETp0A0FkyZJFerw9z+3ccbNo0SIpXCsin2PxYi8w4xgGT1xdnOM59nwPeIWw+oxWDbbx8gte5ni384CXp2BknLFDAKeVKSYAS4sMQYhDEzz62KNo2qwJhg8fpiOa811wPwM6AoIdMsV/GjE9D999920FLxb+1m+m0TvuuA1PPvU4SpUsoZZCDtPAeRw5phwHtOU7xHeMftu2VNbRPws7Hr+944tWx48++kCvy/tu07p1yj3Y8zznetzxY8fxwQfva3q27byiFbzYBIDDluTHnXfdjjVrzdRDDIdf8HIAcCJHry9dUnsJZwRe9jrMa/jxZmfqoOx0ab7q3ae3ViMS+BnHbsDlEBjsWHDnnbfjqaefUKswPw7YJqtixQo6tEezZk3l43Y4NmxcJ3nrMccaljoN+XP2nplHvvbaa/pcLzf/Ciig/wsi3zick/XAy77YaTmTyXkyUPd6Ri6zx9HxWJspMvNmgcP2DRQhkKBGSxsLClrHWPXIQV85VlNmHK11d9xxh2lz5OchXYwuxuJ16c4UKnv37QHHhGKVDodm4Bx5CxdmPI7XxTgb94xzxicbNbMjgFpvolm4mGogFrDPPPNUyuTYcqaz9HVmOy0i991/j1oBCAZcstqS91G8RBG0bv2jUwjx+PTTCqu/WW3GcbYy26sxc87j9/IVy1JbvNpdmsVLq/4k7hISu0ohv0sL3jfffF1HnKeVhPfBqjZaFDkdEge6/frrr3WcOlqEaCnh87DQkZ5jGGNjo00VmPjNsNM62b59Wx1GhYNx0m+OOM/2dgWCzCC27PDBmRDoN3t90m9an63fTBdWxrnjgL/OIbF7N/WPoPHWW28pIOi+VOd6uzlzZuO2227VNEVLEdMHBxENCS2gUwAlJXVPAXx/13K3U+ue2E3TJ9OVVjWm0fyA51sw5H3SIstxujj8BlWxYkX/qlQRlStXRHyFsgpWBhRNXsA4L1asiM4Jyzkbhw0bIoD0qvYephWQHUgYN2yfybHz2E6RcMimA0uXLpF3yRPX6TmGm7MM8GPAX7VyQAEF5C3yjcM5WQ+8nPc6xVn4yUjezv7m0n8GwvYltGSxmiWpZw+tLrPTkKS+XtrbaJWjBYztxwhf6fds9LiBAwdK5lfUseBcXs+gSwUvf/fkdr77jx0/gm+++UoBgH6ycFLwusyqRl9/+JvPnYNucuR0jrNloCtGC2r7hc8Csnadmli2dLE901n6Og+cEGY++PB91L+1vnYMqFWrJh5++EEpWHvI179tcJ5+vDBshBK2b2EYrix4edyatauMxSs0SOOb93xJVY1SKBOUWQ23ctVy5wgzVhNhlFVW7777Du65924t1AsVKqSFdEQEq92iULZsWbzzzjtaNa9nZpBuBg0aoA3d6SfDzCo8Vj8uXuIB9JMnOW7VCrXsvP/++9qjllBBv+kvQYxhKFWqlPbCZY9YOvrt8T91HIwZOwoFC8aonwQZ3/PSCjuf6azZM9WKxKEgCIWML1qNBg8eKM/XApx3fmSdBS/2bv3gw/dMO0R5boSa9MDLQiwt7GzGwGYW7nak/sVjRsozHqNzJxLyrNWJ/t52W32sWrVCr8u4oQVxxYoVOgfue++9hzvvvBMVKsSjUGEz/yer32l5L1u2jFr+7HNOzzHsbHcbGxcTAK+AAsqEyDcO52R98HJncunJOgNqlKfNhXWc52/9hnXyxT0aTZs2woMPPaBTkHCcHraD6NCxQ6qRy/35RbmdHWGb4nxzGTkew8KEhaK7muBSdTHgxbCbOEp9H3R2vy0QrNu+fRu+/PIzKcwLplhfaImpKYXTpYKXDQO/nv2Fh9ZFdl+Pi5MCQgpjC17u+2Y4OndOv12Wr6PFctOmjVpFyqpjWi7Pnzd++4bBn6O18r777pWC1RSuLKwz07ieYDdx0gSMGMFZFtgT1y1ToNrf48aNUctRpUoVJJ2YNm2854sBL1qQbMNrWnI+/vhDVzi9z2F1O6u7aL1lD102JOcUOm+++SZeffVVcJop3re/5+RxZjutLHyvbLUdAf3d997G6RS/vR2rFdm0YP78+VqYc6wz6/crr7yiVfKEgdR+c93GgYnzCcnjdCR9Y9UpqvdiXVphd28jpLCqlYOQrli5DIcOsf2Z2e8LXd7XMv6vELCvW6+2QichiB8qTMdXy3VPTNDnS/ghfHH56acfaxr35+xznj9/ngLlTz/9iE8++UTyoze06vCHH37Q55yWs/fMJauG4wLgFVBAmRL5xuGcfzt4efa7j3U7NgRftmyJDlbKASTvuusOyZALa2HAjJEFEws1VrPExsbgueee0y9Pd8bl8cvK4591XLew4hsGX8cChoOHcmwgN0hcqi4WvC7G0So4aNBAHWWfGXx4GBuhm5HuCV60CizKBHix+oKdJTp0aK/WJbbjo7PxZmHQbrPr7BDBApiDc9L6omNuue6dDfwffeyRK1LN6vY3Pcf2ZhyugI38mYYyC14c8Z3xxXjTqiEvmbHE3NusFYPxHeG01boUixfbARFGhg8f6uy153KZ/v0yPmy65jIz1VCslrPTYRFAihYrrO/fxTrrN5e2ut+GxTh7H5446Cf+MO7YxisiPALPP/+8drah43X8hT2t7XSELfppw+Ert2M1dZs2P+m7ERkdrlBO8Dp79uqBV7duXTRdEH4Y32xbxmpkOu+w6qY0nT3O3mtazn0cJxAPVDUGFFDmRL5xOCfrg9elOFqgOGBmp04d8L+33tBBKPllxsazbHfBDMq2i+BSCzhZ55ACtGJwQNFvvvk6pTGtx6WVOXtvd2fSvo7bvv/+O/GXhQMbpv694EXrAqGHjcPZdsdMT7JE1hdj+XLTs5O9SGkpaNGihc5fyK75wRJ3hFSOQq5gIP4SOjILXnbKIM7LyGqghg2/wenTxjroL75Y0NoCgFapu+66S+Er2ge8eO9xBWPQpWundAsMf8766av0HC1lDz74gMCTmbKIEJVZ8Nq0aYNOM8Q0yHO9ZawVbtm0yYKc98n7vRTwYnXo/Q/ciy1bNzl7/Z+X0f0zflPDj7c7+/tv+OzzT9QqSuALDi2gg4lu3uyZfN2fS89vbqefqf3l8bRqm+2cHJq9NAk8kfp+heuk15xZwrr07o/O+mXDY/11b3PL7RYvWYhbb61n8hd5bn8HeHXt2ln9op/8eHzggft1Vgk677Dyt2eb+37czr0vPcc2rqy2DGfjfucDIaCAAkpb5BuHc7IuePnLFNJyHImbXdInTkzWmfSfffYZVK9eRRv0spBjQU/I8eoB5MCDdhuP4Rebx1TPRrWEjDvvvA29evXAsZQBH72dDaNvWP1ts27Xrp0CMw+brutXKMO6GPBiNSen7mFX8Lp162g3+nr1aqvq16+rQyRUqlwRxUsUV4tOkNPwOSWsTrxRFwteH3zwnhZGBOCy5cpo9Zp17viy6ywArOMYbmxgr8NByDOkFciGiddkOGbNnuUcfeWcOxxsl8RJxBWMBCzo/8WA1+bNm1C7NodacCydKdCdRjpgXDvxrVWGsrw48CqibQgZP81bNBVoYk/B9M9Lz9m4sM+Jzvc5ccwoTmTNeFEAkWdF+LCj8Xv8dSttx+u75XZqjdLmBMZ/thmrW8cZykLjN1rTLjux8IOCzobf91rWuf3KSO77PnT4EN56+00PNMsz/dvAS+KY+Rvvt2XLlvrRQidBdMLKe/bcd2Zlnb9t/HCrVauWPGNPr9mAAgoobZFvHM75d1m8+LXNXkoHDx7Cxo0bMHXqZO3F9Ll8YT/08AM6ETAzoWCnGjGlO7sUXtxOucGBsl3GDXiZdY7bExEp0BGcD0WLFsSLLz2PAQP7Y+OmDTjzKwvY1Jl2RhmVdUOGDNb2L2ERbHjMAjeNQvcidDHgxS9VtuXgXI2EPxYOIaH5XTLbWEXEAsQAAq1MFhI8ujjwOquN2u11WTg++p9HsGWrp8rRxpe/uCO4sVBhVSOvQeihJYi95+z17pev/SVLljpnXBlnw8F017p1KxQpUlDim1WFTC8XZ/GipbF27doOeLFa0Q1eTKveaUHB8rLAq7D2YqtYsTymTTOTVJt2j2mfl5HzfTZctwBy7NgxfPLJhwY85F2jBYbvJNu1GWf99VXa4bD++fpLZ6oBTYeYU6dP6rhgfOc1rpx0ywb6tHw9/fTTOv6fdb7Xss7Xv4xEx16XDRt9g4KFY037R+ej4G8DL/oVYiYj5yDOdAyaEcNp2rtmFr58Hbe5gZtVt+wQoXOcMo260mxAAQXkX+Qbh3OyHnjx5WYDUPYWtGNncRDTXj176iCA7Bp9/wP36fhRHANIG3tLRksIoKxlS9shUVI4+4sEj2yh5y0DYGyjUkAUpPMCsrfT62+8qtOTsIqO7Y8Ig5l1bDdG+GDVjxmc0cpfuDKviwUvdrPnKO2egUTdYfHJSK8CeDGzVigW/1u0bJ5h42Ob4e/evUcg+IUUawqfrwmjAWs++4ceekgHvrU9VK+E4+C8hD520w8PDxZ/TVzxPi4WvOrU4dyLxjqREXi5danglStXLjz11BOuITes4zmpz7tURzDl8AJs20Xg4vNl3Dz8yEMSf3udo6xzh91/+C/GsdF++w5ttS2Zff91cm7OJSjxHBFh4OvJJ59MNeacP9C4GMdezJzgnRN1M03a5/V3ghfvNzg4SIfhYDMLt+P9XQx4+XNuyx7z5W+//VY7LjBOU97BgAIKKF2RbxzOyXrgldQzSQCrEV5++SXcc8/dqFy5klZ7FSxYUEGBmQwLb2Zy4RFmyULJfnn5foFlDrz8yVg0uKQFjP6wQKGY2XAwwqeeehKtW/+EqVOnaAZMq4yvs5kdHWGNVXms/vT22zdMFyeGjeB1+PBB9Sc9d+78Xzp0AKv71AKo17Dh8BOeFPBybXPEgoXDOaxYaYcoSN998unHDngxXlkYhmq39omTPJMZZ+RWr16lbYa0gFWLHMNoGqCzjR6r1mrWrIH27dvp6PKZc/4LHEIqof/FF1/QNoIMu52MmFLwEvh86603pXDy7kHrz+3ZvVurdlldauLVxmUace+SBa8uUtBmxnF4kyJFCqtVk20cOWTE2rVrdAiJS3Gegjl1XLHHIQflLFGihMSReS4UnxE/VvihsmrVSpw46W9+SP/XdLv0oGDnzu1ajVqipJnyx0CXSJ4N21EawCV8Sb4haePWBvV1+BhOUH85jr0fJySPV9ih5ccNXZRWNcp73qRJI+eMq+N69EhMsS42uO1Wec49sXadGQA3tTNxaOPTn6xzr1vHCeq//vorgS5WYUueq51dAuAVUECZEfnG4ZysB14MIAs4FmgWsLShrpOZs7AzlhoWUix4ZZlSgF0F+VybGTvDw3CxgXW4rPNLmzDQqFFDDBs+RLuUpy7gLqS0x6AIhFbu61+KGBYWrlOmTNLCdc2aVX7FfQsXLdBBRwl/HvC6NNGiUblKRQwY2A/rJLNfs4bTOfnzd6024Oc8iwxrCiQ7BcaTTz6O+fPnpht2au0as59WBE7hooWd83xsPPLa3M4qyIceegBdu3XWOQlpncyM++23M9iwcb0OOcJu9gRsO0WRfXb2/uk30ynDT6vfmjTCv2r1St03YcI4VK9e1QCcvUYmxXTHQu6bhl9pPBmtljhxi/6bfUxrtMIQ2HguOyAQgt577x30FPCYNXuGfiykNexARo7txTjyeZ++vfDIIw85Q37w/XTCzKWI7yyhlZbRd955Cz2SEjFz1nRs3bZF4/pSHC0wHJ9rwID+ePTRR7Qtp/v50E/f95Zi2mDcM15oBezRo7s2iD+oQ0Zk7M6cOa3pfMjQX/De+++gXPmyApeMX3OvXv7Jb4IXraGLFy/SZ8Ix066ECLEc4221PHOCHe9L80a5dz5nftx98MEHCmGcE3PHDn4UXprVjc+Z98yeqg8+eD+ixQ++s+lZwgMKKKDUIt84nJP1wCuKX6wifxmnEQs+ilYT6vLg4WLFL1kLDvSbmR2/7EOCC2ghzG779erXwTvvvqWjR8+aNUMbZe/btwdPP/OkWiBYgF5J8GJ4OII1e8wRwDiOEDNfrvuqdu2aWm1KePR3rYsR/eX9Vq1WWXtzsVG1WXqLVgb6za7uKXEnz1etVFJgMA4IJPUl3tIKtxWvz0K8YEHTnsaGxcZjTKy5NoGDc/ZxvUrVSnjhhRd0jCIOIsnJ18ePH6/zb3KuQHa/79uvNzp2bK9jIN0tEM0xsFglqGnRCa8t2DVtOuHn7+LFi2qc8/757H2lz0PCznBz0EpP+rlIiZ+c27O+XCtFcn2P6pr4FnE6I8KnDTPFONGOIxJv5eLLCJg+qHDZvn177cXKuUjZaHr9+vU6ltOBAwe1aoltevibBf706VMFePppgX/PvXdKHBA+gyRskpZ9epxSvFfK+B1k/JZ7ePCh+/HRxx+gbdvWClCcnN7t96FDB3XcM+s3oZ5VyJxWh+N63X///QJ0sSk9RNXywmfEuHWej29YrPhMQ7UBfiRq1qyGl15+Ad9/11KhcOiwIZo2OPQJJ87nJPh9+/XVMdU+eP89nXKpsDxDre4W6KJVzfe+9b2W8PCeOT0SB49NK21cikx6MooX+HP7zbjghwJnxGBcVKgYr515OFk25yHlfJO0hjKuOSuEietD+pz5cUIYZ/MO9mzuJ/fdqHFD3H33nZqW+PwUal2WxAB4BRRQ5kS+cTgnC4KXFhIEr/QKJwtd1CUWYldAmtnLUsMs4WUhxEydVXBsx8XMn4U+M3Z++ZYsWTyVleZKgBdF/1kYEOxYGDEMqSQZJ6XWgXTjN/NiRkx/rR+ET/72lmyXpWba7vMlHix8MVw63Acb/DOc7nD7yFqMGO8alwJbNi5T4pPbHdjgFzp7Z7IBMgvrEsVLoEyZMqhQobxCAIGQhSnjhVPnMP7sc7IFur1mip/y2+6jH6nv2SOGmdfkesq1LlGEfH2+zrP0jRsO38Alx1szBaQnzCnhFfix8V0gfz4FTLYHKxdfTnuqceiOhx9+GE8//YwC67PPPqu/b7/9Nm2oT2sj45KdWNzp2bv61G4zadPtN9MI/eYYbIwTDlfCHqv0myPYP/zwQ3jmmae1iveZZ5/R33fccadOe8OR7dmeic+T8c4PIaYfvb7b33TE8FCadhkWeVcZZ7Sc8aOkTJnSKF8+XtNIyZJMG4U03m36ZHoy+ZSTFnjfbj90m4lvjWvX87lSYjgYdo1/l98p8SDPnnkR3xUeywF0CWSsJuS0ROzkce+99+CRRx7WOH7xxRe1N/iDAuPsBcqG+oUKFdR0wvPpj9f7GwCvgAJKkc1PbN5C+R5DvnE4J+uBl8m0MoIqbs/omL9PGtEpmbCnoLOZLjM9ZmDMCFOOk/OYSV4p8EqRc+005Qqf3/2XKXtPfpVeJs3wWPnbn4H8+efeR5Dni0GxCzzbWREeCB1sJMxqsohI5zlqmqKc+7H3xPD7hM++cHa7238r9/HpxsEVkE2L+uK7w2rj1tmmx4g4LIa2f5JCmVXnFshUAiQEnCApeAl7BC3GmWnfw3uJNveo17dxZ67vJVc4UsKnfpseiGx7xefA3p4KVeqv8b+AhoVh4vyapvMMP8z040yux/hMef+sfxlIj2f8+Gzj+0pQcUOzVjNL+mD7wShtrM8PBSdu9Rpp+3s1n7Vv+P3KFe+Maz5rAhTvS6GdUCXPlc/X6xkL0DEeFGz5nDS+nTi21wyAV0ABeeU/XLcf+nzH+K4xT+E7w33kG4dzsiB46Q1ZqDKZa4pcGYkHvjKRAV1l2YhP+e3OoJz9/jIvfwXz1ZZvWK+0mMDsffmTv3OuhNLyy7POezbVmnafbafCuSApT0FijuXSHu91no/0uToFoe/x9hx3vLjPvRrSsHi9K6llwswvNJ93zO7TNGKuw+pbE25WrcqScRYtcRZL8Z54nv9r+cqmP2/JPp+CnJYsc47zW56VHqfb6BermR1LGvdreO3+9JX+O+Dct3ubk06sTBzYY7NGHpSR9H41jTrh5XNNSZPOcT6W45S4dT2zlHTl87wCCuj/qghZL774PPr27Y2GDb/WwarZaYwjLvCDh5ZpGmDINw7n/NvAixmefdFdmYj7mH+RbAbnb9+/VVkJvLzFY3xAihYbB7pSlLKfx6YGL3+6uHBkpedt3yF/+/w8SxayToHrC152iA1/18lQLMxTFeSpn5Xvu2+B0ALClZGfOHGHT8V4cB/7b8qDTHgzek+95C9+LYxe0bgPKKB/lwhdlatW1A5DdOzEcuDAPixbthQDBw7Qnvz33X+PdkIj3zick1XBixmZletGNQO0L3oax/yLZDM/f/v+zUqVcTvyd+yVkj//vMVjfI5j/Ct8ueR1bGau631fGRVo7mOzhtJ/f7zDLtIC18hzrzz2Mt9Fe92UbYQDj/+++9z7PduvhPzch8133Erv+CwtT3ht3Gak1NcQpYqHgAL6vyVWI9Ki9d13LV1j9XkPw/LXub+088rSpYv/DeAVUEABBRRQQAEFlPXE6ne2Q73vvnuwafMGhSz37A7+HPnG4ZwAeAUUUEABBRRQQAFlVuzkU6JEMfTr10eQirDlnkyfAxAbuR35xuGcAHgFFFBAAQUUUEABZUbaM17Ai0NEnXJm4zDzxp7DuXMELytv8iLfOJwTAK+AAgoooID+/xDbHXKwV3/7AgroUsRqRaYrtvUkdLGXYtWqlTF79kwFKs9cqL7yzHFKR75xOCcAXgEFFFBAAf37xQLS9DYNKKArqxinIwnHwuOwKs2bN8Gff/6Bv/76C+fP/+UHuoxMNaRx5BuHcwLgFVBAAQUU0L9btvdlymDGAQAL6ApJ0xatXQL2HFiYDeq3b9+qMEXwMoBF65Y/eRz5xuGcAHgFFFBAAQX075Z76AtbLeR7TEABXYo0PckyIjIUhYsUwsCBAxWk2IbL05MxLXkc+cbhnAB4BRRQQAEFFFBAAaUnNqh/8803cOL4CQelBK18uy6m48g3DucEwCuggAIKKKCAAgooLbFBfaVKFTBn7hwHoy7ekW8czgmAV0ABBRRQQAEFFJCvWM3IEeo54fX3P3ynbbp8qxAz68g3DucEwCuggAIKKKCAAgrILdtWMCg4Px586H5s3bpFAcq7MX2gqjGggAIKKKCAAgrosmShKzw8BEWKFkL//hyhnu68oJZvL8bMOfKNwzkB8AoooIACCiiggAJyi+N1BQcXwGuvvYLjx48qPJ2/8FcAvAIKKKCAAgoooICumDgUiSgkJAhVqlbCzJnTFZxSBkb1Aa8LovMXTKWjqXjkX9l3/i+RHKsj2F8IgFdAAQUUUEABBRRQigS27Jhd7MXIRvXfftscf/31pwemfMRpgf4Q/S77iWQXzp/FmYO7cHDbWuzbuBJHtq3Dr4d24/zZEwHwCiiggAIKKKCAAqIIXJxyKjIyHGFhIShZqji+/uZL7NmzUwBLsItVjH5GqKe163dZ+1OWv505iIObFmPH7DHYNn0Etk4bIeujsW/pFBxaPy8AXgEFFFBAAQUU0P9hsUrRWad1KzQsGIUKxeG5557B5MkTcebX04JUglfnnfkYXVWMdtzUC/rvHH4/eQjbF07E+nG9sHNCX+yb+gsOTB+OA7NGYP/ckdg7f3QAvAIKKKCAAgoooP9bomWLU0txTk+KwBUcUkCtXXfdfQd69+mFI0cOGapSZ6oYadmCA146VZCsnmPDLvl99thObBbAWjOsKzYN74xtY3tg96RB2DtlGPZOF/CaMwoH5gXAK6CAAgoooIAC+r+oaDOZOoErNDQI1WtUQ4uWLbB122YHtASnaOFKNV6XtXYJeMnPC+f+wu8nDmHznBGY3/d7rBzYFut/6YhNI7oqfO2c0Bt7Jg/EgRnDcXjuqAB4XayiXPK3P6AsJpcJ2VcxfpTquHTOzzqKyOD3xcudzv2l9UD6/3uUVvwHdBX1r3jnM6lojkFlxqHyuz9LygmzrNv0f1XeAYkTtuEKCsqPMmVK48MP38eiRQsVpugIW+fO/Ylz59mg3gKXlbF88R9//378MNbOSBbo+hFLejfHaoLX0C7YOLwrtozqhG1jOgl8JWH/lIE4NH1wFgcvJpa0EkxG+/xtpzK9j4WXlWe7/4TgPtYt9zGpFRkboYoSpXWe/wRnjovyOsdznieM0Wmc//+5nJfWs+76rdsEsvis/YjbjaI8x+j5Ptf4J8XwRTnS5x4ucqcD+9vPuZkQ00wkFUtF6brZZ+PBKOqy5E6nVp59KQWG/PYN38UqtT9ZU/7CHREnkufguy+gKyt91/2s/1vkm5ZM3h8t75DV5b9HV1X6vrvCy7A75ZeVPVY/kuUZxTrK9PNyjtOG81HhOgp9bFw0nv/v8xg9ejR+O/ubQJRx7KFoLV2prV1ELlq62KbrPH47eQib5kzGon6dsbj39wJeLbFy4M9YN7Qz1g3pgI1D2mDzkFbYPqoj9oxPwp7knlkdvGzmywizhYqNxMzs891O2UTo7xz3PhZeVuY4PnwWQt4JwRwbGx2OgvIwufQoQuRJIN7y+BHjnG8VFyXnSaHK49wJjNJ9ckyMI3/n8RwDDvZ+bFj/byhG4taK8WzXCar22flKQcPnN5+tiWfPNaIp3Xf15A6XW9xnni3TQaSktyhVrCiG0mdulfq6FyP1Uwp8/ShIuX/v9OZWnKT9zMi8ExGIc5butG3uzfHLeTe83ksrn7CmKeea5r33/M5KSitsNk54H/rsnfWArp7c75pb/o7NUmLaELnTD/OAFIhR+ZyTJeUJswFH+ejjx5/s83oWci+++Uam7k+O4UCobDjP9lx333Mnknp2x/79+wSmfJ1AlY65ZaQAZtt1OYJsO3vyMNbPm4R5Azphea82WNnvZyzr31rAq41AV0esH9QW63t/i/W9mmHTgO+wdWhr7BzV/t8GXu5IzGCffin7KSTT3Cfb+NBT9lnoosyxfPDGCuBJCCYxmMLHL3gRoPxJE4q5fqbAyzmPBS6PUSBIdZ45xr54/1fByzyv1IpinLvkyaSMeK77uRpQs8/fuYYuzbFXS95hMLKZj92fcrxmUsZSZNO2rqtcx2VSvnGSApx63+53wlv2QyBjWeByoMtJszat2/3e17+0OLf3kPLeOMuspJT7F3ni3BP+uEhznN0W0NWR77vFpZX7uBTxXVP52ady9vvbl955l7HPnX40veh75JbPOVlSJqya92qNkDd42efB+9P8w96rs92I8e6WnCdxERYegvDwUFSvXhXffdcS69evVcCiY/WilceZKkVfEbsIXb8f34NN88ZjwdCuWDKoPVb1b481gzpi7ZBOWPNLe2wYLOrzE9Z2a4I1Xb7E2sSvsDrpa2zq3+zfUNVoIi5VwvHa5yPdx3U/iS0l8aZxvZR9RloVmPJbHqADXbruyH0du80jUxBGOku3LMSlBrm0z3P7kfo8z3HmPFMoa9h84sp9nlvuYzzx6Ed/976LEWFEFYPoqGh5Mflc+Ry5X56jrCtMcJv4p9YttRzxRRY4UJCwL3e0bI9RRfN6fwPM+j4TKjI2XNKegRD9LWHj0tyPrMu9RFLyO1Lugab0KErWVbKu21WRiEhD3KeKFL9EURIn0ZFyz+Fy71QEJXHrUiQlx2ROki4FJiLkupGiiMgIsy5xGiHPKkzWw5nhMt1KXEfGxCBCxOd5KfGeEn9WrncuK8g8Q0lrlMS7eZYSL9wXK2lS1uO43TkuIJeuYLww7lNgmNd1pGnHeU7m+TBdmrRpZS3MXNL6rNJt3vs84nbKXPNy95l8X95FXUp4NcwmL2Ae5/mo8Sf39a3+/n1ez8PJx5inubfz3ozMfRmZDzr3RxrjgvmGLuX6YeFhCl1lypbC+x+8iwUL5+H3P84KRNGxSvGciFYtN3j5QBdZi9J/53H2+EFsmj0Giwa3xfLBP2P1kA5YO6yL9mZcO6SLVjGu69caa7o2x8oOX2F5249E72Nxm3ewstNHWb1xvXfE/93iQw5nG4s4eZhS6PEBs4rEVpN4EpMcn4aYierL4Ly8bvk7/mrIHUZd0n+nIE8lTdTe52v4bZit7H5n+1XfdxFS8IyNlgKbmRSfVZg8hxABi1BRmBT2suRYLZLJBsmxQXJOqABBZLicK19EkZHBclyIvLRhiHGsjwVlyUzv7wAvv4rjswkVv8NEkjGFy3MKDUFccAFVdFgBDXdMVBDiIgugYEReFIrKl6LCkflROCq/rBsVTE/Rcs3IfLJeAOFREncCbXGR4hcVRQWLxB9HsRehOLkmFetSdGSQwJj4FZoPBUJzIW94LgRHBCmkhUXHyTtYUOIgJiXtXqwi5L0Nk+etkvsJ9atwP9usrvw+hiNcwhMRESbgKnEsigmXZxwRLtspSaO6TwqTS7zvf1RXI8xyTXdhrMMBiNz7U9YvWgZyCUzMd5hfs31dqCiooHwcCMiYDjj0T/IABR0PCCkgy4dDQUexlFzLXNP5gPPS5e+zIGZhkBBjIEziScsb2S8fjAXlPYpLaYpgygCP7D3wWLtuj3Xv4/vHdZ7jb5+99qWd5wFaG7+xsp0fvHLPkv/yGPtxGREj742jSMnTo0TRsm6aJ5iPtsjYGHnfIxAUEozCRQvjqaefxKjRI3Dy1AlSlToLWQpUDnSZ9lzcThno4nYOGSFsptv/OHUEa2eOxbz+bbGs3w8CWe2wfmRnrBmdgDWjumPNUAGwQe2xuuf3WNGxIeb/9CHm//g2lv38PuZ9+ybmtXwza4OXyYBEERLZUiim/E5RhIpfzXbdyOzTr2mv7Re/L5RLyUAjJSOMCgvRwi6aSx9xnz9FCGlT4RGypJzflL/jr7QiwgUiJJMncBAkaMGgBcRj/TDbPb8pyXgcRchLHC4KkxeZS/6mfPf77lMLyhXZZyw8/jNL/9Lj5Tr6QsuzC5MCLH9sFPIWK478ZSohf7XayF//NuS98x7kvvte5LnrXuS74z4E1b8HIdXqoUC5CshTvAjyFI5GUKwUkDECDTH55cUW6PHx62+R3IfCpDybcAGUsPB8iAnLj3JReVG/SH78p0wo/lstAq/VjcA7t0bg0ztj8MVdcfhCll/eHYcvZf3ru2Lx9Z2x+EbUULanrVg0ctY/uaMYnqpTGG88FYMWnxVD04+LioqICl+aPrHrvEYRNPnE6JsPC+OD16Pw1n+j8Myjkbj91lBUKC2wKPAYFpJPnh/H1iFwMmP1Ez9pyUkDhQTCi8XFoXhsHErEFkSpGD+K9rPN6krv4/boQiidsk7FiWJ1vXRUHErLesmYOBQR4IyWQjNS8iEvyYeA13oWE62aDLff53IRUou0FMa0ihJKowROw4ODERoSJPlpqD5fAhGP0/fd5/yMpJAieQzhnPl/aHgYQkJCECp5J62+WtBLHhIjkFxQ8pE42RarEhDT7fwoMSoo4bOKE5njrp7oP5f0K07KyMLyMUZxnR+Mkcz7Q/PLB01+zTNCVHlFeRzJepjdThUQ5Xf9tuI2u4/n+9vH9YvZx+2++4zfobLdVAtKGeaSlmXhfO75PZJzIuT4yAj5eONxkiaYLoJD5bc8u3vuuQsJiV2xf/9eB6boLGT5AS/XwKhG3MZxurgqe389ga0Lp2KOQNf8Pj9i+YBWWDe0HTaO7oL1YxOxdkwPrBnWDesGd8QqNrTv9DVmt34fizt9gi0DvsPani2wpPM3WRu8ipYoAKpY8SBZBqMY1x2l7HMtffe5j7mUfariBVBSllVKhaJuiXDcWiIM9aniobK0CklT9UqGoK6ojrO04vZUx/qR7zH+5O88VclQ1C4RgcoFwxEfFoxKkqFUDQ5HZVGlUKPKIbJfxXWjKsGRckwkqgRFyvFm3VfcR13RfY7c28qGGWuTgS/7RWQyTTv8g7sqQL+g+IUUHiUFdkEUKFoWeWs2QN5H/4vcr32K3J//iPzfJaJAmz7I12EA8nYciHyiAu0HIuTngQj+MQl5v/oBed76GLmfegF5br0buUvHI1i+vligmK9qJxwq+8XJrzTuo2XUfB3bcGZWplqY8myz01dERASjUEQeVCucB49XjsDndxZB5yfLYPQbFbHg47pY9019bGlcHTuaVsHuZtVVe5pWw97mNbCvGVUT+5vWxAHRwaY1/KtJDRxqWksky2a1sKnx3ej9RlXMHlAGOHorzu+rK6ojqo3z+2tdomrinMgu/zpQE3/sr4Ezu+vg5PbbcHDdnVgzsy5G9ayI1t8Ux8tPxaJapVxSiN+IsLAgtbxGC0TH8KtY45wyceSON5U8q3DJhP97+31IePMLJLzxObq99jmSXv0cPX31yhept1ld0j7ZntY+bhf1kPXuEp5EUcLrn6GrKFHOS3r5U9n3CRLf/BxNnnoJlQj/EdcLBNzkUdTN3uv/qBiGm+SjzizN+i3yHgRr+k31XNIVLTbmfef7FhEqH40hhJ4oVIgpgjryPt9drirurlIL5UuVknQhxxIy+M7x/Ux1PW8Z0BJJ2iBYhfPjNCQYBQUUyxYqiuolyuGO+Kp4sEItPBhXBvcXiMPD+WNE0XhE9HCBaDzk6MGgGFFUih5wib/vD766uk9Efx4uQEn4RFy/R/LNehKHtcqHo1r1YFSung+Vqud3xPW8jvI4v+32Ao647j6HupR9djvX0zrHZ1/VfKhSLQhVKgShdqlgLW9vlTKWql9cyrviwd4SLmAZaI5h2RyOGiWjcEe9Kvj+2yZYv26VA1C0WHl6KbrBy9u5ocvINqa/8McZ7F4+H7P7/IyZCU0xv9d3WDbgJ6wdRvDqik0TemDj+J7YOKq7juG1LKkFFnf9Git6NMTOkW1weEpPHJ3eD4en9cva4NXq5wpo9XN5/PhzPH5sVw6t2sZ76ae25XS72ecW9zv7vLabfSnntS2b5r4f2pVVcVu7b8uj7wcVkfxWNUx6u7IsuV4BE9+uqEpORxPSUKpj3klb7mPdSvc82TfxnUoY978aaFm7DD4NKYIOeQsj6ZYiSMxVDF3yFEdC7pLolru0qJRsK4nuuUogQdQttyhPSSTK/u4iLn3F7ent87edSm+fFY/pwfDkKYVvgkqiVqgUrpq5ugBH1tkeg7ASXDBKq4QLRUTK114sQqMLI0+pKsh/79PI/843yPdjIvJ2G46be43DtX0nI2cfUa9JyNZrMrL1nozsvacgu6zn7DUFOfpOwbX9JuOmPsnIkzASIT/0QsgH3yL/f15B3kq1UCC2CMKjC0lmX1C+dgtKOOIkw491wkWLTChiY8K0KsCd0bszf/+K0nYJETGxpn2Ctk8LR6Gw/CgrwHV/fCiaPFgCI16Jx8pPBK4EkI5+WxcnWtbC8WbVcKxpJRxvEo/jTcvjWJMKONZYlqLjsq5qXFF1gssmftSYx3FZRRSPE03KYefXNdD3tXKYPbAIcCIeOFBaVEpU0iz3iw6WMNLtmRHP5fFUcTlXdIiSfYcE8Lg8KstjVXFhf20cWFsHU4ZVQstPi+H2OkHynG8WCMkvX/oS75GFJY7kWaRAr7cIYyFSsH730rv4tccknE2agpM9J+HX7rLefbJoSop+T5wq4pKajN8T7LqffSnr7n3cnt4+93bxU/b9Jv6e6TFZNAmnkibhtKz/njBN9sm2pGTRVGzqkoA2X9TDJ18UwudfFlV9psviomLONi796Iti+OxvURHVp18Ul3CW0OWnXxfHI48XQyF5L7WNYWx6UMSqIYFktarzI0NAMywUJWMK4oH4Gvjwnifx8wsfYtA7zZD8WWssaNwVS77vic+efEk/smiR4jumFi+R+QDzvHusnuPHEP0IlXeUVq1ogbn4mMJ4UN7pD+97Sq7/AQa91RgTP22NuU26Yck3nTC+9pMYkise428uh4m3lEZyLqoMknMbTchdNl2N/xs0IVdZCZPReAnTaMnPh+QtgRZRMfjimXj06HsX+g2pir4DKqP3gOqiakYDq4pk28Aq8rsKesn+Xrqs6iztuq+u0r7+Ep7+EhYJU1KfGujXtAJGvxWP5P+xvK0kqoyJ/6uEibLulu7TMrkKJojGy+/h79fFAgGh8+fOCDgBF8471iwFLcpClT/wcvazRyPbfTn/zl/4A3s3LMG8gV0wo2tTAa/GWND7Oywf2AZrhrbHhlFdsGlsd2wel4QtY3tg1aC2WJjYFCt7NcPWoW2we3RH7JvQHQcn9xX4GpS1wWv52rpYLhnvsvW1sXR9LSxbJ+sq2e6Iv5euN9uM6sn2+qJ6Ptv97Uv7vKXqZx2s2Hgr1sy7DZs6VcPJ5tVwpkUVnHZ0pmXVK6bT36Ytf8db+Tue4r7fZHm8ZV10ubsU3pGvtpFB5bD1pkrYdW15bLs+Htuv47IStl1XCTuvq4A911bA7mvjZT0eO26Q/TeUl+XfJ/q3/cby2CnLPdeXx64bK2Bk3njcGxSLKFY3uy1MmqEyM5cMlcAioBIqGXz+UuWQ7+FnkOvzb5G7/QDc3DsZ1/Sbipy9J4qSBbAmIlvPCY647iMFMpEAWTYBshtkPajHWIR3HIwC3/yM3I++iFzxlREUFysFBb/Oo1E4km0vGBZWRbKtgcgpBLRgscsMZBqFynWjY7Wqu3RkHjxdPhidHi+BuR9Vwu5mteV51sHJpgJaTSrhqKoCjjSNx9Gm5WQbZYDrBKHLga9MSaBNga1RFblmWZxoWgp7vqqI/q+VwqyBxYDjZQ04Ebb2CzxR+yxECTjZbRcje65K/FAJ5B0oLCoqx4hfhwX2jlfAr7trYsHUWmj8dQnUqn6LANctiIyQ+I8k9NICxrThE5/yOyQsDF8+/hKOtBuJXzuNx9HOY3C84xic6DBWNC5FJ9uPF3FJjcWpdnY99T7Punsft6e3z73d7KO/xzqOFY0RjdYw/do2WfaNxZFOo3CsUzLmt/wBw/s9gYUr7seS1bdh8aoGottF9UW3imTb6nr+taoeFq2s+7dp4coGWLDydiyUMC1YfReaf18DxYoILEcV0Paj7mfjFuGIFiu2iWO1WZ0SZfH2/U+gxweNMbdFArZ3HIHjiQKn3afijOi3BIHmXtPQ9uUPERcpH10Kdp5OCNq4XMR3kNs45EqMvE9sUxcr+UjdEuXx0X1PY+B7TbGkRQ/s7jgSJxIm4mzXSfhDJXDcZiS21X0JG66rjL05K2D/tWWx9zrRteWwL0XxovJZQnslLLuvK4Nd15XE1hvLoleegni2fCjadqiFlWvuwoZNtbBqY21RHaMN9bBqfQNZ1sfKDTWwYkM1UXUR1/8JSThluXJTdSxZVRfr+lXEkZblcbq5u7xNrdPfUizzpHz+tjpOtqiGU+2fwIU9Cw1AgfMq+rr0wMtxHI6eh+gxf+H4oW2YPqQbpnRrgdkJTTG7e3Ms6f8TVg9pj/UjOmPTmG7YPDYRG0cnYv3wLljatxWW9voW6wf/hI2/tMGWoe2we0wCDk3qixPTfsna4LVwVXksWhUvKicvMhUvLzXF7eV1uUB+czuXZh+Pr2D2O+d49sl5KyuY8zLcVxbzV5XFojVVsGxWdaxpXwqHGpfBiUZlcZxqXBYnpaA7KQXW5eqE6LgUnmmJ+/2e5+dYK+47LTrSrBqaPVAYFQvkxrv5ojH9lkrYTsDKWUJUEruvKYddOcuKysjv0tiXvRT2ZyuFfbK+9xr5/TeK/u251qwfFP8PXFsGo+Qr894g9qQTwIoidFGSwUphGxUbKgVuMKIjY1AgthhuqVcXBT76HHk7DsB1Alo5+kxG9qQpyJE0GTkFqnL0SlZl75mMbEl+oIuy4KWS370n4Jpe43BDnwm4uc9E5O46AHk/b4yb77oPNxUvghApMAqxwTnDIeGxBYn9Ak9pCCu/3YWNP/GrPC4iCMUEuO4qE4LWj5bE3E9qYF9TAenmZXGqcWkcbyiQ1KgSjjSRjEkl4CWwdVSetYUoApeVF1ylJ0lPahlzwOtkU3keX1fGgNfLYNagNMDrsuUGL8Kb/N7vwNd++b2vDLCnNC7sEwg7LP4eq42Tu+ph6tiKePn5AihcOBfCwiVdsKektl8U+GXacOKT4BUq4PX2vY9jT5shONs5WaBLQEsl4NNxAo53ELWfgBMq2aYaJ+Al0NROtlE++3SZah+3p7ePS2efs/04JfB1XIDreAeBQQGu0wJePP6IgNhxAYBer3+KB+6KQvekWli6+k4sWVsNi1ZTVY1WVXd++9GqapKf/U1iWNZI/rmmHBatlfx0bQ20/LESShTNLx8RBRAjYMR58XzF9yQsIhRxIaFajdjwwf9i0tftsKXDcBztPhGnaf0TGDolEMr4OtqB8CzxljQJbV58XxuyaxtcuQ4t4HzuXOd1NS1wm8Bc4bAI1BfgavzYK5jcqD02dRiKI4nJCnFnuiTjtKSH03L9k23l2XeQ3z8OxbaaL2LTNZWwP0cFHJA8cp/kkft0aSXwlUPgKytIwrJH8s3d15SUD9iy6Je7CGrnyYVKFfOgVSt5LkvqS9qpIs+qkgByZQF5Sp7byqoiKfNWSJm3QsrDFVz/J1RRwsMyPR5zFkuZ21PKoSYlpbwtJ/lY2jIfmybvOyr54KGGUvb1+B/OH9uirbUuXPiL9OTj0gEuxyl3KZ/9gZOHtmLJxL4Yn9ACUxNaYk6Pb7Go749YMbgt1g7rqA3r149kj8YOWDmorY7jtbTvT1jzSztteL92cBtslH3bR3XDvgm9cWTywKwNXuZhVNAHM18SB7XAitudbfNXxpt9fHAqSWh8mLrd2WeVcp5nnznH33kCcasrY+msqljTQcCLsNO4ojzkCmodSKnG8ZJ3Fc7RplQFEQtHLq08+46xekiXjuQ8LtM+z7MvvfNONCuPAy2ro+F/CqNQRD5UCQrFR/mKIjl3PDZeXwo7ri0uL6q8rDlLYdc1pQTIuCyJPQJke+X3HvnN5d8q+inax/XrSmNUntK4r4AHvFiYKsywwXFcCEJiCiBfsZIIeuQ5BH3bATcnjUDO3lMEmqYKSE0S6JqEnAJZOQW2LHj5BS4rH/DKzuN7i/rIuaKc/Sbg+j7jkPunnsj19Bu4pVQ8gmNDBLqC5es6XMLFbswxkvmbnjxmzDVTIKSWsdjZdi3R4UGoGpUbH9WLRPI7lbG7SQ0cbV5VnivhiNBfBqcaltXMiLBloUvBS48xumjoEh1l5sX0mwJeZVKB1wUBrwsCXhf8QpQfKUxR6e0jbFlxH2GM6wJa+wT29gh87RU/95QXAKtkLGDHKmLX6pr49pvSKF8iBGGhbPsV4oCXpJGoOIlTU/3IaqXHat2GtT/0xe9dJ+OkApcjB7pYoCtkyTIVKFHp7fMHXn73ubcbGfAidDngJTrZLlngghYw+d1tBr574h3EhuVGvZp50aOnQNaa2gI2lSRvqir5VDX5cKwky8qOqvyDEv+dj9aFa/jBKuD1nYBXkRDtmekFWwJhrPbTjyd5PqWiYvH6rQ9g/Betsa/DCJzuOgGnOk+QZzXOSGDrZMdkWRpQPib7TnSfhJ//+5722KPFi7BV0AEviu8cO+mERIahdGwhvHXXf5D8TXvs6TASx7tNwJGu43GoMy2LAr6OP6fkOdEaScg73Yrg9QI25ayEvTnKC9gQurIweIn2SJh2X2NqKvrljUOd/AUQHByMCuWD8UOrSpi7rD4Wr6mCRfKsFq0ghEl5t5JlrKQhKWtVy2X9H9Ki5RKWVRUxe1F1LE2S+G0iH5qNfPMqKedSJGWhNqGoJHmifIw2jsfuxlVwZHwrnPv9qNNMnn99XebAi+7P0wewfMoAJHdtiEldGmFmYgvM7fk9FvdthVW/tDe9GQW+lg38GUv6/STbBcgG/Iz1wwTGhsu+oR2wdqiA/ohO2Dq6G3aN64G9E3plbfBaJFS+SBLFwpXeYmZjqF0SDyUvPpdMTIsdacKycmUQ9lj3uj2HSjlnhXwJyNKAV2Ws6VgCh5uWw0l5yMcFfijz8H0TBbdXUh0VpRSOtD45haSRtVhwPd6n4GRikkTl7Et9nmPlEHn7b8Kk57HqqVk57G9eA80eLCpffEGIYgPV4Ai8my8OY3OXwUb5MuJX0oHspbFfRIuX1V61eEnh69Ie1/o+SjIiv/ucTOqi91Gyj9uo3deXxai8ZXGfY/Ei0LDKIla+cNkdOSg2AjeXEej671sIbjcA11lIoqWK673Gq7KLcghU5SCIifwCl5UXeDly9mV3zs/RazKule1slJ//zY9wc+UaKBAbh7iIGBQJjxUAk4I/2gx/YMaYIVx5CgXKWMXYNiUU7M0ZFZkfdYrnR9tHy2Ptl3UEnCsLuDvPVaHa85wJSVq9mOr5X7rUYkbwkozraFMHvL4ieJUW8Coq4FUO5wWGzgt8nT9QUiBMlAJSbkuYG6QErNwWLYUtZ1/Kur0GJVBlr7XPXpNVj7SAyfpeQpjj35HyOLOjAXq1r4gq8TcjIjyfiVcW5hGFEC0ATItHWHg4apWugCmNO+JXAa/jnaTw7igFt+iUFOJa5ScyFi4PELkB6eqIMGahi9Wepgr0WPtkgQFZFx3qPBHv3/UcYkIknQTlRf26BZDYV/KkdXXUwrRwFfMx+ZAk8Ki47pYUpH+bmC8TviRfXl0BS9bWEvAqj+JF8oM9wt3gFVowEkHsaR0ahnolyqPjCx9iQ7vBOJYgz6EzQctY/7Q62GWdTJE8wzMJk9D++fdQyA94EerYMD82PAL1y1VGh5c+wlq5/qHEZIlXeb7tJM7bih+ytNXAp1jdTPiS5enOAl4/DcWm2gJeOVg7UE6hZu8liOe5ldZ2K/e5F6vd/HC+tjS23VAFffMWR50C7E1fCKGhUahYOQjftqmAOctqYMmaCgJfAjm2THWD1z+oRWoUqYRZi2tgaU+B2sal9CPzWIply2PdMuKHYkX5GK2IM99IuSjH7f7+NpxeNUbnV/xDwOlcRlWK6bhzZ3/FliWTMaVnC0zt3BAzEppgXq9vsbj/T6Zt17AOWs24bGBrLOj9PZYJcK0Z2gmbRyVgy+juokRsFm0dm4Dtom2jumCnaJcAGPnG4ZysCF6SQBwtZDUgM5kUOQmGICZLAhq1WGBtses3j0k5zjnH/ubSc56R/W3Ajeb8KingxcLuZGMpENmQmeAlBZW78DLgZaDLA14OXPkFLw+UuQtWQpdey9nn9zxawlznuM9zg9cBAa+W9xdFUQGvUCmUwqWwLxsSjLfzxmJC3jLYfKMUsDnKCHyZpdW+HJ4vu73XGO1xltTV3Mdt1O7ry2FUPgGvApJhR3AsLrbt4rACYQgR+MpVriJCXv8MwZ2H4do+0wSSCE4CW72pcaKxyNZnjFn3A1J+5T7O53gLbqo+E3Bd31HI32Uw8n3QAjdUr4P88mVdMDJOv8JtdSitWbZNmq+00XFECIqG5MYj8lU64LWK2N3kVhxtVFlUBkcaCVzx2fqkM//gxWOcdOM6NrPS9CLXOy5+HxHoOtlM0oFj8ZrttPEy0GXAy4oAZgDJQpP89oWttJQKvHykbcAE+tjm66Bov6zvFT/2iV9sX3asMM4eqoEB3SqgWoXcCA7PJQWwGTJF41wUERmJ4jEF0ffDZjjVZaIUvKxupDXFDV5S4BK8HChSS1QKHPm3Vl3+PoEKkUKXrgtsCXCwKu2QQNfJruOw/qe+eLRaPUQKeMVKARoVHoza9fMjsacUTGvuEMCRPCoV/PjIyfeurqzFjeAl+apA35I1NfHt9+VQokhueR7eVY2h8sHE3qb3VaqFoZ/+gCNdJB46jRXoHI1j7UZrXGgcCQSlgi5Hvwp4dXj+fQNeTlWjBS9aughdT1Ssh7GftMJhic8TAnRHO4l4zXYCVz+Pw2+OzsjvUwp4xr+TXZJxqvUQbKjzX2y4pjx2Sl60ix+CzJMuUpqPOUu77v7tlt13qdp1XSnsvL44tt5UHn3ylkNtyTfDomIlfmJ0iIZylfIIfJXF3OW1pVyT52ThS8o7fyD0d8uC10wBr2VJ8TjQpLQBLzd0Mc9jfuiIZd7JRhVwRuDrYMNK2NflGfy5Zxk43Q+hywwPcQngdeEv7Fy7CDMGdsCMpJaYK1rQ5weBrtZY+Us7rBzcFquGtFPoWtT3B922SWBr69gkbFP1xPZxVBJ2jO+OneMSsHOEgNfQDtgxJItPGcRqv0XLjVLXP8tDch7YwuXy0FQCaT5amPJgeby3Fvo53iNeVwBMMjdvixetXfLA1QrBhOCGJtI4Cz6PjrBQUxDyBiiFoxT5gpezzn0ZnWePdZ3nBq99LWqg6YPFUFhePLZ3CItjI/UwxBcIw//yRWJUgZLYdKN8KdDSpdWOZbBLv/DkXAKSC5RsBuGGJAtNdvuV2Gf9IXiNyVsW90sGEh0eqmMDcZC88KgQ5C1RFEGvfIgCnUfjegUuig3mafWSdRXXnd/swajygJRf+UKXo+yiHJQDXtl5zT7JuCZpInIljEH+j7/CDVVqICiaA/9FqHSke8n4tFeVxD2lQ0bwt4BZpNxP4dD8eLFSBCa/WwWHW1bHaUkzx7+JxyFWJ0qGcjSVqT1t8DreSD4IFL7c2zMnNs5nr8gT8gVJ8Doh4LVHwKv/66UFvAR4jpUT8PEDXr7QpcDkB7L8KRV4OddiFSPbd+0TP3VdttnG97SE6T4Jx/5YXDhcBn/uuw29u8WjbPyNCA/LJwW9qZIm/EZG0QIWgYaPv4L9rMrrNBEnBL68wctYvCwcecArfdnjVAJMmTnHIwtcRicVNgx4ERROd0/G2M9aoEbJYggP5Th7rMKOQFhEXtStHYzuPVnleDsWrjFVfPOlEE0NXxVku8jJ73T9akjy1/lSeGshLv6yje2SNbXw7XcVULKQ5Dvy0aRtHAW6CEax4eF4rHp9TGrYDscTWH04BsfajjJWKNHxdowLiSOJCzdsWfHZGYuXgFeEgJx8wHCkf7bxoqWrcHgkXqxzN2Y06YzjXeVZdzLxfZLQxedkLZtcpx8iU60pS0kTpzpPFPD6RcDreQGveAEvyRNFNp+6KDFPkyXF37vZSJ+/nTxQ9zn5njvvSzn/IsT2uruvLY3tN5VB3zylULdApOSVAqJ8D6KDERKZB/GVgtD8p/KYs6wuFq+ubCxfKWUiy0lJTyr3tr9Hi1jeS3gIXkuSyuNAIwNexx3wYo9tI1P+UieaVBQZ8Dr0dVUcHvI5zp/cq8h1njYvv228/DuDZ/JXzjmyewPmj+6J6b1+wvzerQS6fsSyX9pjxdCOWDFYwEtAa8UvZtT6tcM7YsPIrtgypie2jesloNVLgIsy4LVtXCJ2jE3AriGdsL1PG2zu9UPWBq/FfBjyYqu1y5rSZT0lUdj6Ya8HSChz//Z3TObEDGXh6mpYMbMK1rGNlxRObLTOxu4npNBjt3sjKbxkm2kn4xa3OwWliEsrLewoZ5/7PHs9yu957t8uucOh15REuq95LTR7qKhkRvl0sD1W1XE6iWj5IixfIBRv54/Vrs9brmfmUlKha7t85e24trxkAGyw6WQSTqbAL6tLzRguSvTzunIYm4dVjVGIlC/kaPm6ZdfxvEVjEfT0S8jfcShy9pyC7EkCV7anolYxCiwJHGXrKaCl4roPYF2uFMjMtbPL73xdhyHv/z5FrlLldLBHQi5Hgo4leMmSI0fr8BcKZrE6yGGR0AJ4oWosZnxQF0eb18RJB6QIXIcFpNTalYb87yPs+9uesRS8OIwErbQCXW6L1xyfXo20cqW2eLkB6lJFgPOVQJYuud+CmvWvBM4Tyg6Vxdm9tdGhZQmUK5QbUeEs4E0hrxYQKYwfqlwHy7/tjdNdpFCVgtaI4CWFuRcQpS83ZB2TJXVUCuwjtMzIttNtjeUsBchc8r2Wt0wj+8MCCcc6jdNqt2ZPvIxYSffhEQIWtI5qj1n5cBK4rF23ALr0rY0F625z4EvyOAEvApg2w9CmGP7zNCvffZcukx9bCwo7NqnF67uKKFk4SBu309KlgyMLRD5RuS5mf91RnsUEnGa1H619sqQlymMR9BdHRnx2JxMmos1/TVVjsORpYXFs92ksXS9Ukzhp0k0b5x9lT1a5/jGtVpTzXNBln5/n2Yi/tHx2lDTS6hdsqv08Ngp4seORaRLhk0dlUvtdUKXgxbzNWXfnrftZy+DUNPheI9OSD+jtN5ZG77wlUDdI8nr5ANSOBpJ2OA1PaFgoypUPxvetq2DesgYCXxWxeGU5eWbx8uzKO+mmmj5Hlrlay+T3mV8NVdBwzFxSGUt6VsT+xuVw0rF4eTeqt+WuKfOok/KBerhRDZyak4Dz53/DX4Jd5/G7QFTm2nhxyAhTLfk7ju5Zj8Vje2Nu39ZYPLA9lg3qIMDVAWtHd8NqAazlQ9pjuYJXe6wZ0QkbRncVJWLb+N7YOak/9kwegN0T+2HnhN7YMUFgbLzsk2O29P4JG7q2wKqODbM6eMlLrC8zwUsSAL/o5Ld5SJLZLLciWKUBVwpnJHg/+zKQgtea6lg5syrWs1djCmFTxrqgomVCCk1jhbBmUcoDSsZaxd9WToHnZ59JTBag/J3Hfdxu1q0UvJx9PO9Y04oCXrXRnG28wvMKCITJS8gMXDJCAYFC8mVYJX8I3s0djeQ85bDthnjsyMmMRiQZjjVhM1Pwld+X/gqJ19fMxwGv+wW8YnRU4kjkiymMXPc/gqC2PXBjbwNU2d09FK31ywu87H4CGmV/XzldJwpqPwD5nngB+QsWka9wQhbBy8iCFzsFMO6LCgg/Uz4E096rheMtauHXhqYh6RGCj1pKLx2iLkXW4kWr2WELXk4brzkui5eFHgtdmW5on2ldCsQJkB2Se9jQAJ+8EYeCUbnAuSpTwEueRXx0YfR9pymOdEvGKYEkD3h5CvSLlS9MEbrOiOw+X7mP9Sf2cDzWcQJ+7TYZK7/thUcr10NwcAFE8INJ4FF7vYoIGFHhuVGvfn5061Vb8qgGoqrykSj5HNutSj5pqpCq+M3Trix0USycTSFN+EoBr+8rCHhxSigBxthohIeF4bayVTDui59wKlGeQ3uBIVq5ZJkatgjE/qGYz+50t4lo/fx7+j4FS37GqsYioeF4sGJtTPyqLU7Icz7ceZyArMSpXF/Bzs+1vEXwokVtkoDXEC/w2n2J4GWBizogUHVQRMDi712O9YsAputyLI85kF32u87zla8fVgqHOUuZ4STylUTdYMaLfGTLh3YspxtjNTyH3QmRj+4KQfj+p0qYu7Q+lki6UehaVU5UVtaZdghfpuz1/8yvhsSv1eUwZ3FFLE2qhH1SlhG8WKYqcHmVrY6Yd0lZd1Dyzv1tHsSvWyYLdP2BP/GbYNQZwSm29PJ1Ok5EanfhD5w+vB1rZ4zAvAFtsWxgO6wa2gWrR3TF2lEJWDcmAWsEvlYM6YCVQzti9fDOsq8T1o3qgs1ju2PXpAHYO22wat+UQdgzifBFy5cBr/W9W2FJu68w76ePs3obL9K4tXo5mYnIPCQClaO0oItKOcbPvgxE8/l8Aa8Vs6pgfacyONKiAn5tVhFnmlUSVcRpAbHTAmGnCGLNBJaax8tSEotLpwhrzSrguIjLk464/VL3cWn32e0q333NK+FgyzpoIeDFUc+jo/jysaF3uIKAjvIeGYpKwaH4ME9hTMkVj603VFDTOjOalLYDTsbAl95+ofl78a+kLHiN1qrGSBQKDUJYRARuqlofuZq0ww39JphxuQR4vMDLS25LF4ErnfG7LkdJycjRYyJuEsjL/0NH5L31VuSOjURYjIEuz1xlkgFGh8lXeQHcXSYIw96qIpBTE2cFus42LKFWVLbhu5y2WpeqDC1ex1jl54BXiqUrC4kN7w9XwdLZ1XF3g7zg1CLmS58AHIm4sAi8cccjWNf+F9N4WsHLX+GbvixEHaPkfIpWEmvpshYUPca17u9abhkLzDic4VAGAl5JL3yOchEFESrQwsGDOSo7q6pjZRkbHYqCHJMqLB8a1A1CYq9aUmA2wKK1bGzPQpT5JC0X5oOTli82xzB5Wup87vLlC14VBbxqCHiVR4kiBRAlYeV0PPGFiqHbW18J/EpcdRmHI53cbdz8gJdXb1KP+Nx+FfBqI+BF4OKgqHGhYbg1rjT6vdsUBxMm4Ihc/5BA12GB7MzEv5FAoFq8CF5XyOIl+RjzUC5p+aLsduanO65n2yyT31Fq9ZKlzXt9lR54aSeltMBLp9xi84do7R0eJnlQ+Yp58UPrygJfdc1QICs5rJKAF61fknYUvpw09HeIVeLzWbO1oDKWJ1XBASnPfpM8icMinZaPwlOydJetRuy9XwEHG1fBoV4f4I+jHEbivMDX7/L3NwGvzA8n8duxA1g9bTSWDBO4ErBaI8C1blQiNo5LwqbxvbBe4IoWLwUu9lgc0RnrOGL9+ETsnNQHewS2dhO41OLVH7uS+2CXgNeOsaxq7IZNv7TD7HZfYEyT17I4eMmLvJhDOqSAl5F50VM/OI8uDbR8pRav1VWxfGZVLG1fCZubVsWuRlWwu2E17GlYGXupb6qIqspvbq+s4j7K/K6q2tXILP3pau3b07gaNjS9A189WAaFIvPKVzOtXQQvybQVvKIRWtC0OaqSL1zhKzlveWyRzGBPjtLm68v1daYvPTMOyuuFv3zx2lb8bcFrVN4yeDB/JAoHhaJAoZLI88pHyN19InL0nirKLES5oesqgJcoh8Bfjl7TcFOfcSjw3hfIXaqMToZsGtkb8FJrY2QwqhXKh87/LY/tLeviRNNKON2orPmyY/Uiwcv1Nfd3KQW82C1bwau0Y/FyGtcTvFwWrywnNrY/WBhnD1dCUrtSKBOXSwfN5IcGh/Tg9DAVi5TAwI9a4HjXcQJeps1P5gtlB6Kk0Gc7LAtddp3bj3Ri+yxZOtssePm7lrdYzUiNx2+dJ2Hd9/3wYrU7ERkiwMJ2UTrvoWkjaCbnD0EcAT5C0lRYHtSrXwBdelfH3LX1sGAN8z4pNNnDUPJNC1oWvK6m7McxwWsxh5P4oTyKF80n0BWEGPlo+vyh57Gj0wicZXVvR9PYnffMOLDDepj4yriq8YyAV1vH4hUi71mp8Bh8+8jL2NlxBE52noCjHceK2Jje/zX8SntTsq2XgNdPg68IeLHN1Y7r5VzJR3dlL60N9Xdfy97bbFNbBjsFuti2dm+2EgJdpbGP+ayIVrDLBi9WNaaAV7iTF0l6ipOPkljOh5gflSoXQJtOZTFvVQ3twa+d0/gcaf1S8Krq91lfDbG94LzVUtYvFHhPqowNTapiJ8u4RixHpXxl2ct1XXq0Q/Zt/qYWjoxpjwu/n1bUYlXjOfnLRvZpOe4xFZHn8MfpIzoH49LhnGuxEzaM7IKNHIl+PKErSeCrh6lqHNUFa0Z2xlrZv35MIrawOnFyX+yeOlDAa7BWNW7nNgE1Wrt2yrnbBby2jU3QsbxmdfgS/T56Mos3rl9ZXxJBZSzhy6wvNQHMfF0Z+LLyfYikdGZA6R2TOXHQuXlTa6H1OyXw0e2x+PTOIqLi+PTuwvjyrsL4+q4i3pL9vvrmH1NRfH5XSdxfMRYFJbPWYQvkC1GntJGvnqhoTk8jX0CxtMxEokJIBP6XPw7j8rDNVzmFrmPZyuKQLG1GkP6Lf+nidd2ZSwp45RHwyicZR3AM8tV9APlbdceNSdNwXdJU5NTG9P5BKDVsueXv+MuV+MdG+H2nokDbwQi+8zEU0Ea/oRrnBniDUCI8F76+uzg2NaqLY80qK2hxBHpj5SJ0CQg1KSMqbdb9QNLVUErjej8WL9ur8coPoHoFta84zrPX45GK2LuyOl5+MAixofm0TVRcdKgpgMLD8WLtu7G6dV+c6MIxm6ylJf2C3opQYIGKlpETbcfhWDtWZVkZALPWsMxBF0X/BQQ7TcChruPR+cWPUSayoIA7p9GJkg8mo2hKC0+KBSl7cHIex3yoeWsoOvSpIeBVD4vY5mt1JcyTPPPqVC36l62R0Mb162qg+fdlUaRoXoSE5sW9lWpiXvNE/NptEs7I/Z4WsZH8CRHjzICXGSSVEJrec7FVje2eew9FQqMEIMLwSPVbsbhFD+2RqI3o0zk/TXVgj0oJVycBwysAXtpw/tqSCl7bb6qCjbmqY3M2uRZ7jV9bSqCrDHbI+ibJW7fkrYJtN5RTi9hBVjXKuTY/dOuiwMtt8eJYg1rdyN/BAl/5JU8KESjOh+p186JtNykvV96KJRyQV62mtGCyyvFvtHjRqLK6POYvqYLEZqXw5Z2F8YmUtZ9LufrZ3SzLiogK6zy1HhXFRw1i0OSh0lgl0MO2Wga8jN3LgJd/C9dfF9gA/zz+OHMQmxYmY8nwBKzmKPSju2CzQNYmAaYNAkzrZX2tbFvNMbsEvNaN6ixQJjA1sQ92CWztnvYLdnM5aaCAVz9sG98T2wlc43tgK68xohNW/fIz5ic2xcjGr6PTC3dmbfAaPv4BIW95oSQB2KEe7ICq3vIFKzd4+dufWVXAsnWVMGVqHTz2YBjC8uVApGQinKyXPUTCI/MjkjOjuxTloxgq7B9SaH4UCs6DgmEhAlmSactLx4KIZmdauzgvIK0xhLCwgpKByYtZPigIb+eNw9j8kiHcZKDrkGQEnpe/nJ8X/vLFDMWKv93gdXf+SLV25XvzM9zScziuFXi6rudk7WVo2nP5SKse0wMv7vM550qI4ek9WcI4ESHvN0Oe0vFScArwxkraKRgtX/158UT5EMz6qBZONK8KdtLQaX8EdhS6BH6ONRHYZZs+BbDUgHS1ZMCrPE74GU7CjOOVtcHr3IGi+EurQCvg3P7K6Ne1DIoWyiVgIuk7JlzSvhRCEWEoExOHNq+8j70Jo6UAt/CVcfsfAwRsqC1Q1W4sDv88GgfajsY+AaU93cZjb+dxOCjbj/w8BscFyGzPOSsdrsJnm0e0vMm5CcmY3qQz7i1XHRHhbBRtZmrgku0FVc5gu+wkY6bhkcJU3u1wubda9YPQvReHmrgd8wle7NUo+dg/AV6L11VHix/KIq5wLvnoC0O7Fz/EoW7JAjcCXRJPFHsQpg1e/qofjVily6rGds++h0JBkSgdUwSd32ko15f97MGo53ufkymlAq//YmPO8gJezPcuDbz25yyB7ZKPbb/1Vexv2hWryj+GDQJHO3MUwbacxbD6lorY/Nh72Pd5G2yMuwf7sgl88UNXzvWn9MDLq41XXh+Ll3xsRwtoRXOGDX0fDIBFRIUgJDwY1WoFo303tg+s7ww1QfhidaP/Z311JOlmdVksWFod770VhyJBNyMmJASxYVLORgQhPDxImxBESHhTJGVb/ny34PZ61bBi2XwHqFzgpTattKxe5/DHr4ewffk0LBzeGSuHtRGo6oh1YwSuBLTWCmCx8fw6jkw/pqtu2zC2GzaPT8SOSb0EtgZiz7Qh2DN1CHZPHohdE/thR3IfbJ/A3ow9sGlUV6wd2gHL+v2I+UnNMa3DFxj2zStIfPXBrA1ejz8Xh5GT62HpulrGBCoPh1WPNKFb65dtV2CqIK3clH7p1i6eu3BDZYybUR/3PxaN/BE3I1QSbJhkgGbQPmaOjqLNktvc4uSwKcf8A2I39PCYwgpZOoq6bIul5B4io5157ng/cZEIKSjnyDHxQWF4O18ExhXgS1xeMgLzxbeL0ws5vR31ZZcMSQGJ0hffkwlcrix4jc5dCncIeN1S+zbk+akbcvYdg5y9xwt8Ebom+wWv7Lr8uy1ejgS+rukzFXk7DEbuux7RcdNYxRgSFYOKBYOQ+Exp7Gsh4NWUI9CXEehhWy7H2iXAc5SWLt1GGPMPSVdDHECVMy+caFQFhxk2L/BKw+LF6j0X/PyTOnewGP46WBTnGabD8di4pBoevjdcMuZIxBBStOCJRERkKOqWLY/RX7bC6YRJ2taLhbwW/mwPxCW3WUmBzNHSj0qBTB2SQv1wr2k4PmYpTkxfh+NzN+HYvE04PnsjTkxZg8PD5uNAwkQdL4o9Js20QwQvrsu1eD2R7WGnQCbXPdZlPFa2HYS3b39EPprC5X2MkXc1Rt/TiFjO4cmR+Cl+QEVKoUlJAUrrBSX7IsLzokG9IPToVUugqz7mEb4kD6NS8kHtaGQ/Sn3zu8uTAS/Txmvhmmpo2qocYgV+76tWEyu/64uTnScptJ5qy7kwPeBlwIdLu06lDU+M1zNdJ6Lts++jUIFIPFv7XixvMxAnOst+iXe2lfN3XoZKVdX4goBXBQEv07vbXz7lqz3XEtA4+DRVCvuzF8O6myviwPdJwJnfcWLCbGx66H9YenNpLI+sie0ff4ffN23Hn9v3YeuDn2BDNlY/0hpWWqspOSDqTrmmfpQ6+WzacoFXqjZesiSkM62oxZQDDEt+H8Wx7goiVNJc1Zp50T6R7bzqYLFavti+2ho35Bnbzmzu9HQFxTbVaqldVhtvvlMKMZEhYM/wwlHhAu+m1sB8eMi6/mYZFo1ggbPX33gLx48dE5gS1LpA3CJ4ncMF7dVowIt2L86TbUelP/fbCexcMR1LRnfDsqE/Yf3IH7F+dDusFchaO85YuTbIvo1jErB5XHdsGZ+Ebcm9sHNSbwGtvtg9aYBokKwPxs7k/qI+2DGhF7axTdhIucaQ9ljRvzUW9/pe9B0W9miO6T9/jonN383a4BUZczOefS0Ko6fXx5J1dSUxlJOEUFbkC15W/h/o5WjJ+hoYP60+Hnw4CgXC8yBEEnEE21lIYrAg45ZpvJ51xIQaGcspbAhY3GYaebNhPb+m3d3uOZWHKjIC5YND8S6HmshbFtvYRoFjfF0br+C1+5ry8lvgywEvbTAquirglask7ggpiLzPvoEbEocie58JyNFzMnISupxejVlKjtXr+t4TkeeNLxBatDSiImIRGRaBF2rHYNWXVXG8mUAVp8NQ6DGN6LnO3qumB6tn+98lY/Ey4HWEI9f7WrxOlMX5gwJdhC/CjZUfCPonZIa4KIYL+0oAB0vjz9010KZhYRSMzC1pX0BGwIvt7PjuRoSH4tkat2Fx80StsmID7yMiTtXDdSNTgLPKkFauQ+3H4qAA1cnklTi7fA/OLN2JI7PW4fCklTg2aRWOTF2DEwJgv67cjdMLt+KoANiRThPwaxsBLVZHEugEsghhBC8W9KcEIAhepzolY3uH4Wj81GsoFRaNMIHD8Di+l+bdZANy+46mlsAXmw7Ie8uptKIkj7q1QRASetXE/FX1MH+1FGhOb/B5y1m4VbnkzkZpi4WwbVzPIQHk99pq+LJVaZQpGYZ2z38gYJkscWru+3RbWr0IpgSki4ckgtephMn46dn3UCaiMLq89iUO6Yj3ci1X/F60LhG82AyD7bJMb0W23SqBA9lLYF+OYtiTrQjWx92GM9OXmuL//Hn8vmYbtn/XE/u6j8T5Q8e5FRd+P49d3/bC0hsrYmf2opL/Fcc+uc6O683ciwdyxpvejuqH/3CkD16SVlLkSVtcsqdjuORRIWF5UL3OLejQjeN7NcAStrfi+JnLLXgx7VQzz3sl53a8svBlwWv+shr433vFBQoFEiMjESfhjGP5JWncDMIbIb9Z9kq5xmF54qLRoX0HQ1UKXkStCwpdF3SbcVxT6JJtf5w5hd0r5mL58K5YMKiVgNePWDe6NdaN6YD14xOxfkIPATAHusYkYvv4XgJVvbFzQh8FrF3JfbEnuZ/RRIGu8b2xgwOnjk7Q6YHWDfwZKzmtkIDXmv5tsLr/z1g1QJZ9WmF+2y+zNniFS6RGxeXCs6/GYvS02lgqEORu65Va/h/o5WjZupqYOLUeHn4wEsGSMMPkKzOSVXVRktk54JU6M8xasr279KWTpU7anAJenuOseDzBskJwMN7KE4Vkga8dNxC6mAERuOK9XngdHNCBMGv9uig551pxWwp45S6NenGlkf+Tpriux1inF+NU5Og1xQyM6gs+/7S0+pNWr8kIadoJIZXqICI0EhUKhyLpxQo43Lw6jjWyQ4B4oMuAl5EvFP0dclu8UoNXsSwPXmqJ00FZZcnhJY5UR/LACihX6maERgalgJf2gpP3tijbM9Z9AMu+74MTCVLQSoF7uq2pdkyBL7WATcBRglPvGTgzbwt+FeA6PXo5jvSchgOdJ5iG9HLuwY5jcYBDGPSfhdNT1uDsyj04nrwCR/UY9rAzbb9sdSPH/mL12skOydjfaSy6v/g5qsYWQ0wI26MJIDrvob/3059ipWCKk3ealo3YmNy4vUEBJCRJIbmaDe6rQsf5Yk2A5JPG4pV6qIlLly94yfraqvjm+1K4t2pZzGmSoNau43KvtGqxB6gHvHzgJxMieJ3uOhmtn3gbD8XXwazm3U3bLrmmWhOdOL5oKXhxOInJAl7s1Zg58GLHI1YDsk3sbskjN7Jq8RoOvBqP1bJ9w71v4K/9h3Rgg/PnTXPuC2cFCv4wUGAtMIcmzcfiEg9gUzaBtxzlsEPy2s3XS757fXkckd8cimKXXO/SwctUXafO902PR3ZACQm7xVi+utCyVQ+LOR+ogrrAl8KWrC9ng/vLacLjX9q4fq2kF7nuGx/EyUcShyKxsOWWbJNwswwLDQlGtaqVMX36NI3D8xKZ5wWsKLbvcoOXuvN/4Ldj+7Bt+WzMH5aIub1/xIIBP2LliDZYN7YdNozrqr0Y14/vgfVjBaJEbKe1U6Bqp2zfNb4ndk3oid2iPRN66byLezlY6shu2MJG+YN+FrXGqt7fYUliUyzr0QKre32PDQJeGwa0xdRvP0Tb/9TN2uAVHSWRHyFEHpcbz7wahTHT6gkI1dUvKppAafnytn75f6CXo6UCXslT6+MhAa8gAS92XeZghtECJtaCZMyfGSm94y51XyYkL5xvBm6GNiB42a8eb9GkG84R7mNCUF7g671csZh2cxnsvIGWrtICWrSAmZdd2x5IxkNQsl2hvTODTIjnuCXbFMLkuqPylEUdgZd833fE9QI2OXpMEvCa4oBXFrV4iXL2noywDoMQdOfD2ibwmSoRWPNVTR3yQ6cCEsCx47xlDfBir0a28arkp43XvwG8RBzZ3g62erg8Vs+ri3vuDEe+4FskLTvgJZk25wrktEJFI2Lw7t1PYPEPfXVg1T90DC4LXWNxTGCJBfmxpGn4fdEOnFmyHUf6zNDqsuMCaVrIC5hxeUS2HabajhHImoADYxfjzOo9ODZpBQ51Hq/DGhyU6xngItCNw5nOE7G3w2h0fvVz1CpcFnGh8iXPTi/yDmozBZ/3Mj0peMkyJjoYMZHBOrH2bfWC0b13TSxcc6uI0GVF6GJh6j/Pu3ilBq9Fa6rg+5Zl8NmDD2B7+5E40Wkijil4JbvAywd8MinG+RkBufaPvoNG97+ETR1G6VRQp+S6tCzSiujvvAzlBV4cxytz4EXg0nZZOUtja9G7sPW95tjxZSvs/PwnbPjiJxweNgnnf//DgNe58wAlPEDgOkcO+0uNMPj1wCFs69APm9//Dts+/QHbvmiFbY99hO35auIQOzll9++/R5cKXk6jeynXImPkIyUyH6pVz4f2XQWwltfT3o72GRv4kmdO+LrE8THTkrZFXF0ec5dVwZvvFUaEfDBFsueuqzyjhS5Syq0IdjiJCEFw/rx49LHHsGfPHsNV5w1sueVx53Hm4HZsmjce84d0xay+bbBoYFssH9YOa0a3x6YJnbB5QiI2CVwRvjaOT8TmcYk6DteuMQnYLRC2a1yCAFd3AS9nGqDRXbHtFzm/V0us7tlc1AwrExthSecvsLjTF1ja+Sus7NYEC9t9hX7vPI6Pq8ThjcL5szh4sQ1STDTCw9lGIxeeeSVa4Ks+lq+vgyV8uVeUEyL3gJdncNUrp8Xra2Hc1AZ48F75Gsh7nTaujwrNh+gQqgCiVEGiEL+KlH1GBVzrVLDsp3iuvYaV3X5x+3hNI48/cUF5UDS8gFNHLvGosGiAMS2ZoQ/Y5otVM+GolCcEH+SOxURWO95gukLz64sieLFLtL74DjRdCZkeQWUxLHd51Lv7OdzScQCu5ZANCl5sWM+qRj/g84+I7cnGm6WEKXuvicjZczryJo5DnmdfR+GC4Wj/SHEBmorarovgdbBpJZxQq5cLfv5p8BIQ9Ner0bbx4nRBF7IseDmj2nOKIR1QtSQOb6yFd15lG5AbJR2boT3UmhQn6Vu+nDmdUFH5uHu5/oOY3qgLjnYRIOgsICXQRQA7JpB0TIDstxnr1dJ1mNDVlm29ZDsbhYuOCWQdlSUtX9zOtl0H243B3o5jcHDMIpxdsxcnf5knYCZAxrkAZf9pAYffukzCjtZD0Obpd1ClSCmERAloSYGok3xLGFnl7+/dTEsxUiDF6pLtYgQyWVsQkRf1G3CE+2qYt66ewFclKdyksNSBVq+ktcIHvKTwXLSqEjq2rIB+b3+AI7Rs0TLINl0SRwa8BHQuEZAIbITWPs9/IemzMQ52kWchUHuGnRq4/7LAy13VyMb16YMX8ylWAR7IUQbbspXA2ur/wa/LVuDCuV/x1+9nRGdx/s9z+Eso609aYwS6CAfn/zqPP4S/fieAyXbdf+Ev/PXXWZz746ws/5DzzuJE1yHYkLcG9mYvnfGHbU4LXmW8G9eL1EhgP7bT+OBmtXUUe2HLe8KG7FVrFEC7hLKSXmrK86yMhQpaDnwpeNHy5S89XLoWraqKuUvq4q23iyAu/EYUCs+NgpH5UTAiCIXD86N4WB6dhSUuIh8Kh9yEQqEF8PVXjfDHH3+mAi6K1Y46kteF8/j10D5smTUKCwa2w8yk77Cgf2uBrg5YP64bNicnYIuIDec3Ebqosd2xRbRjbFfsGdcZ+yZ0w97kRByYlCTqiV3jE7B9lMDagB+xukcTLO3yBRZ1+BSL232ERT+9h0U/voulP32IRd9/gM6P1cVrhXLhtdib8XZWB68YgS6OeBwVFYsIId/ouJvx7MsxGDflLixb20Cha9EKTnVg4cv/w7wcLV1XDVOn18JXrxbBS9Ui8Gb1KLxRMwqv14rG6zVjZD1WJBRbs2AqvS56rVacKFYU4yz528icx/Pd13Hr4va9pv5ZPx0/ahfB/WViUIztRmitky9/tnmhVcv/y+eI8MWCii9sRDjKB4XgrbxROrH21pvjcUAygCPyFcb2XTtpanfM7Rn1vElLPMeKv7X6Uq45JF9l1H/qI9yQMBI5BHJyJBG8zLyJWQq8eo01y94TBLw4sOtM3JA0Bbe8/TnqVSmCme9Vw3E2Wm9YBocFdA40M9NcmCmlUoPQ3y0DXrR6VcDhZqVSwKt/RhavrAJfWs1YWsITb9YPFsVfe6vih4ax8tUs4MWBSB3wYvpWi29MjMBJlGTkMXioSn30+6AZ9nccjTPdJukYU/s7S0Eu0PTH8j04Isuj7dgWzAAEoeuEiNYXlRTcpqG87Cdo/DwW++T8Y7PW4fd5W3TE/BNtR+Nsx2QcT0jGgpbd8fF9T6NUVCH9sAwjCKZ81ZsPH6/3MUOZahj3bxa4EZEFUPv2MHTqVwOL1pqhJtjj8cr2dEwNXhwaoG+7upjXopXGj2n0bgCH4HXJVinRSV5H4HjsWy0x+4uOWs2og8/K87lUK5rKb6/GTLTxEnH/TgGv5ZG1cajPcCnpBbaksGehr0YtgSzC1V8CXUZct9sp2SbHa9skgoK4c8dOYff/mmMTe5XnYNuxDPJWN3i5LF782I5hLY1XevFRijVM0k10rJS5ki4jwlC9Xl607y7Pd1VthWnzvFnNeCUtplaSflZXwNzFNdGhcSl8eFsYvrgtEp/fWRCf3VEEnzaIwzf1ImUZi4/viMWndcPwyb2VMXPMKCfGaDn0Bi/2a+SYXn+cPo5N86Zhfr+fMat7c8zp+R2WDGqDdVq1mIANY7qJZF20eXQiNo/prqPRbxvbDbvGdsL+5M44NLkHDk7uhSNT++P49EE4NLUf9k7ogd0jO2PLL22wqlczLOnyJZZ1/BwLvnsL85u/icXfvYcl332AAS/ci/eK5sPHpULRWMoD8o3DOVkQvFifK5kjqxyjo+O0B0Z0XC4891JRjJ10P5auqSsPK14ShXnpr4bFa5kkhGUzKmJ2hxpY3+J27GpaD9ub1sW2ZpSsN6svujVNbW1eT1RXVFtUx1mXc2X7dj2/rqiOs7TKaJ9d9963VfZtbV5fZPzc1qI+1v/4H3z7WDWUDs8L9sgMj2UVBr9sKP/wZao6InVsLyq0IHtyhqBC/gLa4H58cBlsvMWM80XZke11klbJANLNHNIQz+G59nxj8SqDX4KqosGLX+GmHgI2fTj9j5kbMQehq5cvAP1TIniNc5YTBL7GCyROxTU9piLfVy3wwsPx2NCwrgBWJRxvyGmBzLROBB4zJZQ3BLHKz/3775CpaiyHE40r4kiz0gJepf9Vjes94FXOrB8oDByvgh7tSqJgDEeyl4KH4OVYkmgh4ocdqxy1OiM0AjWLlkXTx17F/Bbdcah7Mg4kTcbpGetxctYGHKL1q50ZCV0tN5QbvETaWJ4SqDjVVo79eSQODpqJsyt24uSIhTqw59Y2vyDpf1/joap1dQqsMPGfli4WeGrpEqW8ixJe0yzAtS0NaZsXbf/iFi3cUQiLCEGdBhxqojoWr26A+QJfdowvf3nexcsDXloDIfnxXPFjTO/7sbF9ooHUDmMVjgg4Gj+E1HYCo5TEWSoISkdsG8bq4KXfJGBTy/443Ynnj9U2eoQ6tqXzd16GsuClczUOxkYBrw06nET643htv85Y/fdnL41118Rj65vNce7MabVscWgDghctL1ayWdsgubedE0A4d4F98bhm3Nml67C20uPYlq0MdksYMs5bLXj5VDWKzJAq/tOOqWZkGmQNk/zW9CYfApFx2tGjai2O8yXPd1Utbdrj6ZzB5+6bFi5DHDtsdTzmLRB4T6qCjc2qS3lbHTukLNvZ4jbslLLtQJNautwpZd2uhtWxudOrOLt7nRNjqd15NrA//zsObV2LecN6Y1piS0zr1gRzBbzWjuiiPRc5Av1agacNozph0yiBqFFdsWV0N2wd3RU7x3TEXtG+cZ2xf3x3HJjYH8emDMHxqUNwZPoQHJomADalP/YlJ2E3qyVHdMJ2Tp7d8Sus6vAlNgvkzf/+fQx7+zF8VSkGn8dH4qfb4rN4VaMmChK4A18xsdodPCYuN55/pRDGTK2DRetqaCayIGWSTzOWDK1f+lseqJmz7NIIfbF8HS6bWR4rOsbjQPMqONW4Ak6K2BD5uBSYGYmNllmoHW1a1lkasX2Pzo1HK0OTss7Sym6/uH3H6JfsT+kdJ/4f/P5WdHi8DMqE51bwilDYosUrfasXCwDN9GUZLhl4aCw7FLDBfSjeyRuJcQXKYstN5fUri2PccG5H0+PRe6gJaxrPCMbc4MXftKTtk2sPjqiF295shhuTxiNbX4LXZGP5ynLg5VQ1cpLu3uOQvdcUha+I79ugxTt1sKtJDRxrVBknvuE8jPIMHeDJWuDFcJm5GjmcxB6OXP9aKczUkevjcX5/KVxIqdJz5AtA/5gYLkIhh70ogQsHCwEnK2JwUmmUKJIfEWFskylww4a5kq45pAqHZLADlBaMEFAJCUfBsEjcX7EW2j73Hpa26oezy3fh2Lil2n6L1VgELvbO06rGTskKFbpdxIb4hDGtghTI4OTPxxIm4uzirdiZvAADP2yOt257BJWiiyIihBZoec9iYyQ80eCwEaYJgOud5PunFghar7zfz8wpWAreAoiMYk/OPKhftwASe7LNVwMsWFtFrVIGvmwBejnjNrH2QfJLEa0Wc9ZUwvRBT2BX515aZWtH5mc8GejiumnzdbHgRbHjw+5WQ3HwpxHO1E8CTO3YQYJgnPr4TMlWNXaYpOCVmQFU2dlo+/UcZqeMgtf6bCWxpObLOLVhq1Pwi7h0iWRFuPLdbuxdeoQccA6Hh47D4qCa2J6tlOaz+3Iyb3XyV7/yAS9nkmymqRgFrzTye017dl3SWizbfAWJYuT8gggODUK1WnnQrU+8lIdS5q6s5tQ0lRPRyinlrZSvZp1lsL/0kRkZ48mchVLm9pSyoFlZ7ehzsFm85EmVJY/i9Hws56TslQ/E4w0r4PDAL3Dh9EETZ6kcY/kc/vrtKDYvmIypvX7GhE6NMKVLIywf2A7rBLyWDmqDVcM6CIR1wvqRHbBpZEdslfVtIwWg5Pee0e2xb3QH7B7VEXvGdBP46o3DyYNwdOIvODxJNGWwgNcAha9DUwfg8LQBODipL3aP7Ia9I7ti15C2mNToNYz99Hl8V680vigdjp8blP83gJeVJ/MJF/iKLngDnnktAqNm1MOi9bXlZefknkwMPuCliaK6UPql9eJhd+xFMytgZbviOCiF0wkppDwFo+2dltVkwqfg17KugFcplNIBX+VF5Ng/+hKmbfHyJ/M1HiGFVATKFwjD23kKYlzueJ1Ym2PXcKiJnSlDTUgm4EBXZoea8AUvWtLYlmxAXB3c+uEPuLHHBAe0JmVR8HLGB1PwmoDsPafI7yko2q4jeja7G/ubV8bpb8rj1DfxAl7O83GWWUEKXgLrtnG9Aa9K6E/wGlAcOFpBoKu4qKgDOQI7WQ68aPEqa4aWOFgEOF4JIweWQnzpPAJeZrYGrZIjeGmBZNI1rbps1M797J4eHhyCwqGReP3+J7E8eQ5mt+uHDa0G4qAUzIe6jMdR9lAkXAl4sZCnJYxDRrB9Fydl5hyBB7qMw7YOIzCtUWcsHjwB/TonomrZ8ggPClHrG6vx9d3i0q77Fo4KXbREuArGixL9YaeCCL1Hwlfd+gWQ0LsmFq1tgIVr5WOU1Uer2KOMeSYHzayihai/vDAjcZDrJbSGcODWVZWxeNjz2Nelr7EOugBHwcv1+1LFeD8hcrfpuryqRt82XpkBL8mzri2HfTnKYHO24lgaVhebv+qG3w8chu1VZy1YGTtzJM/gXIMnly3DqsffwYqbK2CXAN2BHOUkr2WP8rTgKw2LFxvXa9ryl0YoW7batMelPT5G8vw4hEXkQZ0GudG9Xw0sWcOJtcsIgPkYOtT4wYm2TfMff2kkfck5knZmLRHwkg+mPY05jVpFHG7KD9R4WZe8iuDVhE02yuFw47o4NrWnEOvvGm/+3Tn8dnQXlk4YjIldW2J8x28wt9d3WDe8K5b0bYVF/X7EiiHtsHZ4RwGx9tgo2jqsPbYPp9ph+7CfRW2wfejPAl+dBMK6ClAlYP+ontg/sicOjO6Jg6N74MC4XgJc/QS8BuPg1F+wf/oQHF8wChuH/IzBHzyFcR/+F63ql0PDUpHocGvFfxN4iTSTMplQRHQwouJuwnOvxmLc9DpYto5DTTDjsAnBe93/g85YBK+FLvDKSoVlRiJ4HRHwai/gVZLgFWXAi/X9prrRlclnUloVIoVT+QKheCt3QSTnKY8dNwhwpQw14SdTcCAsvcb3zMCseJyC1zWl0T+uLm77pA1u4mj0AlrZtaoxq7Xxoix4CRSqCF6TUKZLNwz/6T/YL19spxrG46ToSCMBHT4fn+f1T8qAl+3VaAZQteA1a4BAzTGCV1ERew46sJOlwIsqJSrjgBetdJWRPLw8qlQMQkRIuMBHjKRhD3hxKBhOOh0nUKLWMNnHdlbsNRUUGoJ69W5Fn9798Nht9+GJsnXQ5O7nkfT615j1TWfsbDVU5wFkg3pabGj12t9mBNa06I0RH3yH1o+/jdfq3I9KRcug4edf44eW3yGmkBRgrPLUtqu2OtCRz3umumzwEsm9mvuVZVQYoiJuRoNb8yOxl+ntyN6HC3ReRy75scoP1Ev7SCV4LVXwotWrKlaOfAX7u/aTuPEGr0tu/O6jk5dgKUtXXr0aMz9J9g7RupvKY3WNR3Go1zCcO3ISfwo6/XHeNPhO5TIgMVZD/sGG9ud+w9nNm7Dlyx+wPLYBNt5YEduv8x7Kx1tpgJfIWLz8pI90JeexpoMf67KMiMiH+reFoEe/qljkDLLK2iS1dOnk2o4FTJasNvSXRtKXgNdqgldFBa/9ki8db1QFZv5aY1AwNTllcOwbKWdaPYAza6dLfP7pxJw/dw4Htq3G9IHdMKZdI4z++QssHvgz5id9h/k9vsWSfq2wYvDPAl4dRG2xQbR5WFtsG+rRFoGnrUPaY8fwTthDS9aIbtg5rDN2/dIJuwfLtl86Y8/wBOwVCNuXPEDAayiOLZyAMysmYUFiU7R7qgG6PFIfTSsXQYtyceh6R5V/I3iZdbbRiOQM/bG58NobhTB51h1YtraOPHiOtitSs3lVhS62OTANAv097PTlAa9iOMgqPTaIdhVYWVks2A+3qIN2j5ZMAa8IeYn49cM2XpGXCF5hrKKRgqtCUBTez10IU28ugx03lldQ4lAT2jBepBasax3LV0Y9clzicewxacGrwcdtcGOSGTA1uwBXDgWvrDaAKsGLli8HvGjxkrDGd0nA2FaP4aCAl6YdAa+jWTAN2apGX/Dq83IJTO5VBDhSFucOFMEFN2xlSfBiz8sSOH/IgNfk4RVQtWIwwkOc+Ukl/XosXiyMOBYfP0ZM+maPRw5eGhQRhtp16gp49cXd/4+9swCM6tj+f7G2aNx244S4Q3CvvrobLfXSFi3QluJJcI27Gw5xD+7B3UNCXJBAadHv/5y5u8kmLJTyoNDf//Het/futb25e+fMZ86cOTP4JTzfxR1jBryD4C/GI58aAic941G1MEXk+GLoqlucjuLZy0Tc0bLvpmH2i5/jI+f+6GxmifETfsOcWXNgackBy/ydpk2hS6HmZU2ydwxfavb9DUl/L/+NejCT68PYQAMD+ukgJJrndhyIHYcJtLhxytDV0Ej9+x4LJXiJhK0HPLA/9RtUBCXigm9jd+yj1n/1PXcBr2ICr7tOGUT7TrW0w8nBQ3B1006q6KWuwps3rxE4EXj9FWWp+cesxhknOChcXK/+EqqDl+Bo5xdxmr5LBNHf5V4ezON1N3EZ0RcNFE5aamymR40STQwYpIvwOPZ89UfhQQYvrmsVHi+GL14+wPsjgZcrgZcbdjN4TXUhm0l2U8zsweDlpgijcUTtJGeUR32D67XH6BlJudHU/rt1DWf2b0VujA8yA72QH+qNLTFzsT54GrZHz0JhwjzsTlyA/csJvlYtwvGVi3Bq5WLh7SpODkBJSqCI2zqbHIaS1HACLwIsXl9N4LWKoGtlIMpXBqM8OZzAKwrlmQmo25CM+t15uLQnGzkLx+G3AbaY0t0K090tsaiXA2Jef9LzeKl9GUhkiERwLE+lITOBhZkOvhtui9xNL9DL0IdI3IXAywlilnUhF/pRGbz+/sug6vGqVHQ1qqu4nkSxB6MBvGQPB7zYiHPlpW8hxcZ01zLCKA0zkWS1qC0VhlYOIt8Me6wYvEpUUk0Ib9Z9SHkctzKTTPpi8Oi5aBvNoFWAFrRsQaAjebyeJPBiZdI9paNFLC0ZDAnGegQEoGDem6jxdhdgwzAsXOZPmCTwagyuvyiC67siaqgNVvhb4FaNM25VdpFiqCpYDDoc0K7odnzsaryP25U2DR6vtasIvLrqwsjAgN5djvFSeLrY60vrHPMoAu4VgMOZ7Q319WFiYIS3BryIbWn5SPWLwZZZUTjrtxrlgamo9UuVuhepshYVPa1zxV3jLyVSrfNJQ92CZBydm4SVkxZh06oshM5dDBezLjDU1oVMRt9vbkoVInuyGr1fjeWMy6VSjWXvgUVlVsxWYWogAaec/majTlSBcqqJXiLVxPZDXSXo4hGPwluhtJdKqbePjXIT8V2799I6j2o82A0HGLyCE+n5PGTPFEl0Kap4zpS/RcNv8iBS7WoUMV6f3hd4lZHNK+n+IS4mrwWucVIuqvBpefMWj6m7E7z+CsUYvK6zFJ9vnatB3YwIlMkGo/QpW/reu9wLb3+o4MXihgm9o1Tfmljo0rX06f3VRb9BWghL6IqdhwcSfHVH4V6O+2L44pCfrg/YXd0IXnui7FFB9ohjTqVE01Jy54tTGMQcUTe5G6pS5uLWn9X8hKQHpfgnjWiUtt24egl716VhTYAXgZcnNkbPRV7QNKwPnY5tMTMFeO1JXIj9Sxbi0LL5OEI6QeB1msDrLIFXcWoQitNDUZYZg7K0SJQTfJWx12t1CMFWCCqSg1G5hsFL8nhVZS1B3foUAq98lK5fjvmfDcb4Hubw6mWD+X0dEfxST6R8/d6/FbwkjxeDl4mJBYzlpjC31MQPo22Rv+lV7DnEE2tzji9l8B8bjv8evP5tXY0XuavxIXu87pCc53bUw49aJmJ6oZPtpBn2OdVEOcHXg6SaaBgl2cYRS416YPC3U/Esx3jFcfcdB9dnP4Hgxd6udLqnNFK2CK5/OiIVz/kuwNbZrxLY8G8ixSkog+l52Tyw/nGJB39cmOZE4OVG4MXpJBxQTsYt+CMrRHh3xvXqXrhdRXDD6RrKHRWQw+DFUgWgxyQxqpHhi8RTBwnw8sA6BXgZGHLLnRoN9N6zh0s1xktaSvkCzaiyes7OHZPf+gLp3oGo236UDOkBlIcSXAUQbLH8qXJnUWXNUsYViSSpJF6/yl4eOrYuYT2u7yvB4WU5CBr6Ez7qMRhORhYiWSrPQ8fdiGzHmoIXV5JK8X0+hHLaTAxiPPFwv8GGCIrvie2HCb4Oc6oJd2wl8NrW0FhVSr19lCTZ10Ja7haVp4uI8dqf8q0EXg+7S1Chev/shu5G/h043k75uzQ/9r50RzqJ++hqZFtFjcvTrV1xwOp1lM6JxvUzZQRe1wmeeL7AppjFnxgJ7gVfvJ99ZTeuX0P91oM49dU0HNXqg6qnHFHZmueA/CfBSxLDlxkPBGFvLb2zhkY66D1Im+CrBwqPcKoJRZC9qG8lD5j6d+Ve4ndH2dXI4MU2iaGLG63uuETQdWlyD1yY4oRq78GoL0wmwPqdnpbI1NXwTyRRVcwQcL7qHDW+opEeMgObYhcI8MoJnIq1oVOxNXYGdibMJfCaj4OJC3AwaS4OLZmHo8sWitisU6v9CcD8cSY1GCUZkSghuDq3KkionOCrklSxJojAi2O/QlGeEYuq3OWoXZ9K95aHrRGzMPEFB0zqY4W5/R3g94I7Eof8Bxum/PgvBS+SZKhMRBJE9rwYygxgYdUR3490RO4GTjXRh0icjIHIcs/dj0r4UjEk3Dq748dvqqbgxRWT+orrSZQqeNmqerwUMV4P2tXIHgKOi+G4EX1zIxga68GNWvLDNU2QpmOHY+2loHruXpQAitNMNEs1wd2OrAaj0agGSKNzl+m4YdDHY9E2LJnAi4PWc9AqKhut2PPF8HUHAD0mCehKIfEggLV0j2uhEboS7/jNwu5Zr4oRprWeLiJQlOHrSXuPmgbXczoJMvLUwvR9yxLzRnXB1XODcLtaMWpQCVvliizxT4KU4FXJovUqkgK8PLrpQt+IJ5Lm7hLucmP44rQq0vtsSvZDrm8IJ9MuGPXyB8iZ5IeqwDRUhmfhfOYu/L6nCBX0rl3wZY8IJ1eVPFyq4sq+lsErkD1f0ufqgHRcytqDy3vOojJpHS4EpuPgnFj4fjYazxPcmRF8cTyZqMzIljWWMyV0/XeV5b3FiVbp7zbSR7+BOgiN4W7H50SqiS08pJ/jdJrby7tKsq07FeC1jcHroAd2rfwSlcFJBDSPBrwu+NDv4MPrUldmc6k75566I7j+rzPXc6PyZFtnFJN9K6HG5v5O3XF4pCeulpwTsVrsvRKUpSAtCbwUfjDe2XBA4z8GLz63bv0O7H7uSxx41hXFLR1QRd9V9jRD4J33IekRghfVt2amZrRkmcBY3gUGRgboO0gH4QndCb76iDxfHPO1U3i8+J1Q967cXeIcFfCqmuZIsMVxp5x42hX1U10EeJ2f5I5Kvw/xR9kuelaMqNfEM5WAlp8prXFOtJs3cfrwPmTHByI/Zj62xC/Chsg5yA/xxNqwadgc7Y3tcbOwK2429sbNwf6E2QK8Di9dgCMMX8sX4+QqfxSlheJsWgTOrgpG0TI/nF3uj3Mrg1C2moCLVEHgVZoSKqYQKi9YjovbslGzPgUxwz+G9wA7LHzRFX4vd0P42/2wZvj7KFw04d8LXkpxcjhlok9DuR7MOnfA96Oskbd1ML0MvQi8mL5d6GVwFkvJiCiWDF5itKN6t6gYak3n71rvhn0+dqjw4sze3B0jdcvwCIsm6Ryaff4ndZ7vp5kuTnVGnXd/+L/DHq9OMOBh5VwIFeD1IMH1LFFZCa+jXFzP0JSDdg3hoquvSDXhiFNtXcgIcNI/R4Kvu6eaYCPS3JCogtdKDScMfPMrtA9YKXmSogm6orLQSgTaqwGgxyKGrVQSdzHS59gctI7Oh37wMnznNxVHZ71Av5EEXTUEYOw1fdI8p83Bq55UNc0DC97ojFHvm6DiUF+g2hG3S3nkoDWJYEdAGMdUSZNUK6UWjB65FDDI3y88XqrgpQM9BXiZKBseZC9kVJlwvKKxgSGet+mKoK9/xTHfFbgQlosrovswHdUE+Jd3ncbFvP2oDEjDeYIv5eTZXFlzoLgQrfNIxxrFNEM8dVBVwjr8sa8ENXn7UBWQgauL0nE1KBtlYRlIneKDzwa9is4G1HA04u5OU9GgEZPUCyh8sLJ53zLTo/JLogaU3EgDAwboQEysfXAgtlKDdct+gieuCNn7xUuRtZztpLoKlbdJU7ix14tT+2w/0B2bEj9BeWC8lPBUCTcPQVIerwwUzV6KsvmrpBQeIl2F1P2r7pz7UgN4SR6v4wRex/4CvHj7WbJTpWTLOHv90aessXvAEFw9eUrglAiuF3Al/eM1KWfXLbEUHjHOOaFyjMj7RapdmoU9ev3o2o4494wtzj1th/I2HEer/l4k8LJ7JOClFM+TKEZBmlhCbmxK8KWPvgP1Cb66YvfRfiLzvJjOTzg1lMCujBtUvivqpNhH8LapsBv2RTqgegrZoSlcjxFwEYRdnWKNywRi5VN6oHzJz7h26Qw9pxvEWNebpO1Qrl2qrsDWzFVYvzQEW5cFYCPB19rwWVgX7o1NUTOwNWYmdsTPxO742dhD8LUvfhaOEHgxdB1bvggnVvjg9OoAFKeFibkYz6wMxKklvjhDKkoiAFvijxICsdJVAShNDUFpZjTK1q7ElcICbA2ajflv9IXvS+4Ieb0not4biKVfvYaciV/hQOj0fz94qYqNFU91YNGlPb4b0wU5W14UJL5jvwNBlyP9sKrgxdMe0I99jzmnGLx2kBHau5ZaMn6uqJzRE1c8u+KylzvqSRe9nxyd93JrogukS57uqJn9AvzedYG9rCP0uXuBnpG5MRfCBwcvdZJSTRjBTdcAwzXNkMnTC7Wl1hmnmmB3PYFXKS2FgVBAF3vF2GAxZKkaEFXwWq3pgL793kCneUloGbNWAV4ZBF6ZtM4B7azmIPRPi8ErDU9FraVlNp5KWEP3mgXDwCRMnvcjir17CagRXYsEOU86eHHwar2nI6qnd8f8Nzvjzf6dsKugG9UEXYFS9noR1JTzkkCMYOcWwY6qHg98cTcjQeFdPF5K8OJuRnNurFEFIqfGA+ftet9jIDJ+XoBqrniDs1DHyT4JsHhaGwas6lVbcW1/KWpy9qIsUJqT8YICtpTdjGLpn4VLPhm4sjgD1VH5+L3wDK5sP4WyiFwRhM9pFDiRKE9NVBOZi12LEjHh9c/gJJeC7mV8TwK8GqWurD0ccdln75/kvTbmPF+caoLga+uBAVJuRBLn+toqgIskEmeqa6RyxcmpBdxEl9NOjrHd3x2ZkW/ipE8Y/c13egj/GwnwCszAtsnBODArDhfoNxOeSHq26o6/bz2Ax4vFYFTGYRXU0Dz8DNm5kbNx++plXGevi1rwkrLXX2P4Yu8MR9IzOSj+MTYweP2x7ziO0T0Us5182oZsqC3dB3c1qr+PR+nxaioGL+5xYqeHqeh27DtQA5GJ3VB4uA92HeS6VXonpHdD+c4ot6kTD4iTeqe2be+G/VHUSPXshivTu+GCN8ud6l5nVE5zx/EFb6Bu51LcunFeJJ29JZ6j9Nykp3gbt69fxcnt67ExKQR7UiOxIW4h8kJnID/MGxuiZmFrzGxsj52BHXEzsCdxDvYnzsVBWh5bOl9Mcn182SKcXMnpJAJwZlUgigi6ThNknUryQVGiD84m+RJ4+SnAKxBlnOMrh97FTek4sTwSIV++hcVv9EL4270R+V4/LP38P8gZPxSFC8fjVMLc/0PgRQbE2JhfCJl4EUzMO+CbkTbI3SZ5vqQfnd3nKt6uJsbjTm2j47YedsSOjS7Im9cVW37ph70/98XuX+jlIu18grTjl95NtJNUSNs3T34FE97sii4yLRgYS9MFPQrwYkndNoYEX7pieqHsTo5/mWpCeL4U60rvl1JldN5qDXv0se4FnUmBaB1XgJax2WgdxXMhcsJSRbZ4tTD0T4ruQUwZxBN303pcmhh5abYgFD6TPkTF9MYJsZV6MsGL3frdcJ6g6zKD17TuWPh2F3jYtMbSEDegpi+BFkMXe7x4BKGDgKwnC7ykdQ6wV4JXt2460FV6vLiy4HeVYKOzvgxf9XoZmz0JDkJycIUq3/NU8XI+LhbPL1jvyyBGlXHabvx5pAIX1x1BNTUA6niORqrsz/uw6Hha1hGQnQ/KxoUlm8WE2r/vPIOq6AJU+6SJbjGe01HM/8hxYKS6sGwcDliJGR8Og4eJFUwNeOi+CZVRlqJcKYL+m5e1hyVpxCOJyq2JrAMGDdQm+CJ7eWAwth/k3gBqlIoRj27UeFV8vsNWShUqe7x2EHjx4KbCAz0Q5zcQm73n0t+a/lC9XhJ4ZSJ5xEzkT/JHbQiBF0HXJf6d6HvEFEVqzvtLCfBSjmpsnCS7mOxW88ahqrjxyGEVPFfjQZOBuLgyswGeGv4RfClzegmPF4HXTeW8jYp9qv/4062rV3B2wgIc4dxd1AgVdrQV9ySoSdkj9E+Bl1IMXhynyFP66aL/YE2CL/r9D/HcjgrYEvUsvx+N74l6SV2NPMH65h3uyA7tjvXj+2P7OHqHfhmIdb8MQPaYvljv9TpK1wXh9uWz9Iyu4wY9N85O3xS8bqL23BlsXZ2A7cvCSAHIDZuJnBBP5Id6EXjNwJaYWdgeNxO7Emdj/7L5OLxiAY6vWIhTq3xwcoUPwdNiHF/ug1PL/XBy6WKcWbIQZ5Lm40zifAKvBaSFBF+LULzMByUr/VGSEozq/ARU5SQh5bcfsOitvgj7oD9iPhyIJZ++gKyRH2DnzFE4HT0TValB/8fAi6RcGhrpw9SiE74bZY3sTc/Ry9CTWmTc3UggxT+0sovxHiMehcfrSE/kFfTDDx/I8FyX9viPvZbQy6SXbDXxsq0G/mPz5OkVljWt22nCw0obpnJ9auFTQTThYfX/XVfj3SQ8juYkU33R7TimgykKOjgQfDmL1BAi1QQZKTYSwqtFxkQZC8ag1eDpIvEx5U87I7WjPQYYOUD7m9/wdEwmWsbn4OmoAtHd+FR0mgQ9amHonxTdg+hmZM8Xj2zMRauYAnQePw3hPw5ENeeh4dguAht10PMkSNXjJYGXE2qm9cDi92xhZdgGE0fY4dKZvgRfBFYinxcvFakbVKDrsYKXCPonIOR7UPF4uXsQeMn0IOK6zMg28FLfAB/1eg5bvMJwKSxHVNbskRIJUUkcpM0TYF+mipizoXP8Vu2Krbi6qwRX95eiLv8AyldvRWXiBtQlbkItwVZN8k7UbzqBPw6Wo27DYZRG56GSPTGLM3B5MV2T52kk+Kqn77pK31VPQFYbnInTAasx771hcJFZwMyQu+8JvDiGVdizRwteIr8X2wQTXZjJDei5aKB/P22EcqqJw4PuM9WEArxoyeDFHq8dB3vAd44Hon/4EbV+yQKW1MLOA4ivdYkAN/LT8Yj8bjKqQ+j50u8jgZc0fZO68/5SdwGvv/J4sQdfAi87HO/xDq5s24nrF+twveYCrp+/hNt/XhPgxYClBDLhCbtBwEXEoJzPkY+5efkqbpyvx40L9bh5vgbng5NwQqcPSltyqEZXlLd0p++7Wy6vfxK8uO4wpAaMOUyMrSE3NoHMWBuDX9BF/Ioe2H2kt/S+EHhxInPpHVFKCVuqkupbMePBvn4YP84Sfc07ob+pHvqY68JN3gGvuJtjTeRsXPu9lB7WdVyj58UjP2/fviHgS/l0//j9PPZvzsP21bHYszoCa6PnIDvYEwWh3lgb7o2NDd2Ms7F32TwcXLkQh0knV/vgbHIgzqWGojQjDEWrA3FymR9OJC0kYPLGiahpOC40HSeip+N03AwCsbkEZQvonECUZ0di3bxxCB/6MqI/eQ4Jnz2PZV+9gvyxQ1Do+QMOLByPkoQ5KCe4Y75RcM6/HLyUEoaK4Ys9X/rC8/XtKCvkbhkoJVk9YEcGwh47GtzmSvBiqb4c9MLQMXuI3rPzBuLdN8gg6nekF8ygQcYszqL/BMpUIXOqcMzJsPJzERmsSWJE08Ma1agibj3zUs+CR0wZopumPkZqmImJtYueZe+WI6qfUszvSIaCA++V3i0ldDUHr0wNJ7ykawmNF99Gp4AktInPRZvIdWhNlVrDND1qYeiflBR3xmkkWpFaxOSgTcQamL3/MSI+d0ONJ8MMZ1+WpOxyVAdAj0sCvERcIENiI3j5vG8PC70OeLGfHvZs7AFcdCGw6kzQZSW8SgxZEoQ1Sj0YPWoxeEkxZwxetxi8LnigYDWBV3ctAi8dejf5faf338AAr7r0QNZUX9RFZBNgZRAQccVLFTbHC5FEtyFJOf/iJRJ7vsqj8lCduQf1O8/g6oEyXNl3Dlf2EIzR8vf9Zbiw5QQqVm5BSVgWyoM5kz2d70NgQPAmYE5x7cvi2lzhp6M+MBNnFi7HL68Ogb2eKUxlnG+MYevhlk+1YvDiZ0KVqIjblJPtNNJAv4HaCI7vjW1HGb66iVGKOw5yQ1WdreSp2aRRjeyx2HHQmY7vjtlezhj36ss47btMePjUws4DiMHrckgOfN8fgV9fHoKzvqtF7BzH3vGsAvwbqjvvL/WAXY3cmBS2i44rMX8OZz4ejaIvfiZNwNGvJqCSJ82+elXAFkMWYZjwzAj2IlZgeGDwunG2HMXTg3Dk019w8stJOEvnl734Lc516kHAxffgSkuepu0+wYunDOJ3qAG8Hub7xNfia5pRXWtOMiabzxBmhBdf00f8mp703vBoR+52ZjGAsVdLncdUkujWPuyCjXt74LtRlvQe6kCuL4Outg6cnB0RExWOa39eoSfFzCpBFz9PabACP1GCr5tXUXZiDzanRGNXchg2Jywg6JqGvFBPrI+cgY3Rs7ApZoYIqt+dNJfAaz4OrliAIwxea/wJvEIJoqJQxpnoM2NRkRqJ4pWBKEqaI2DrSNhEHA2fhJNRU3AicjLORHuiOGYWiuPnYpfPL1j+41tI/PplrBz2OlJGvI2CiZ+jcM4o7Jo3BscCJ+JcgjcOB//6fxG8FBLpJuhlMOaA+3b4bqQVCja/gt2H6GXY70hQJcGV0nA0lXKfO3Yf7o6MtX3wxjtyGBhqQkbXVoqzXLOBfNzibom7SeQJosLBw9bN6Z45noOfj5S/6CEbdhF4SeJnQ+LphVz09DBc0xiZBF8n27ugkoxUDcEXtxI51YQ06rERupqDV4amE17VNUYHe2do/zoT7Ql0WkUXkKREqk9xRvs7QOifFAEXQVfryCy0jMkmIMzCM9EZaD9zEUx6e1Cr3BG1Xk3BSxXA1EHQ45BIJ8FTcUx1k8CL1hm8fAm8rOSasDTrgJAFjrheRfBVbYNbldYk7tLjLkd1IPRPqyl43RTg1Q35q13R1UMLOjIt6X0n6OpvaY8lY7xQEUZgFJQuwEtU1gpdUllnSJI8VFm4QuJuwsqAdJQF0bkxa3EhcRPOs+I3oCosB5V0rVoCAJ5IW8zjSBKwRRU7n3/Rn71e2Q3XFhDB8BWchV3z4/FVn1dhqcuNGAYvrtgedoV5HyIbYWSoh76DDQm+uAIdiB1HPLBN5PjiEY+qjVVJO0m7GLx49PghqmgP9oSnlyNedLNF7jQ/XArmORnVwM4DqJ6e2ZXQXCz6cCReteuBjdNCcDU4B7X07OuCpOeq7ry/Vqo0BRGnk5i/lMBr6H17vKT9BF7UqDzJCVWfssOJp2xR2MIGuwd/hj9LSiU04C5GxoQrV4E/ONpLAjFeXliVh/3ywdj7lDX2t3bAsRb2ONnCjr7fQTRa+bvKW3JXY7Pvb5ASvAhSVDxe3BPBA0rU/tYPRQzuVMfILcn2m8NIpo/nX5UhblU/7D7G9a3UTS2lm2AAa6xfm8oNhRwftqcrfhxDQGesA0M9Q3Tv3h2JiYm4fl1KG8HP7wbHz9GSnxuLny3vuVxTit35q7E7PRqFqwOwLtob6yK8BHBtjZ+DLXGzsSVWCqrfs2Qe9i6dhwNLF+D4ah+cSg7C6TXhKCFoK02PQ1V2AioZvjKiSaEoXROA4mULcILOPxo1HYdCJ+FI0EScDJmKwtmjkDX2Q6SMfAdpo99F1viPsG7yFyicOwp7Fo/D4cBJKI6egYP+Y3AkcOz/QfBSij08iiHa/CKYWbbHj6OdsH7bqyg81EP8yFKWe6m11mhEGmPAOBfJnkPdkVnQB2++zd2Xmk2gxpi7A54A8X2oBuQ2lTRc3YyehQXBF4vX5eZ8nprn9l9IjMgiWZDh5hGP+uz5MjWAu64eRmibilQTx9s7iu5FbiVK+bqcReyCKng1GBICrzRNB7xG8KZHhbvT259CIzAFT8VzV14O2kTmo2VkLoGPOiB6VFL1sPE6p7hg8OIRlxJ8dQpdhY6ffYnO1jLEDHEQE7w293ipg5/HqaZdjU4EXjwXWk/4vO8AK1Ntevd1MeRNQ5zZ2R2odcHtCp4TkUBH2b0nYqxY6qDon1AjeLEX7ibBIS5KHi8PD01oGWvRO2QIa7kpZr7/HcqD01BHFXUNj1QMuBO8GLZEtyB3NSpF4HRZTOqciUs8GfNiTpYqxXbVLU7FpUUEBKR6rrzpeL6G6Pbi69LyCp17yS+H1lm0Ttt4gufLAr4ycIFgIm2iLwZ0caXWvhQOIMDL5J8EL6pEzchemphKqSYGaIFjvnYcHoxth7oqUk2wjWzaYGUbuotUKDxetH6gB6bMcYKNjT5mfvgdwS0DkwREPPJQDEzgwQYCeP6e6glsf6dntfDT0bAzNIff0LGoDcoU3bbsueS4PHXn/bXSJPBqSKB6f3M18iAgEasq5IiqFg6oJPAqf4og6ClHbDN7AbX52yQ4IHb4ffteHB7ljSKvKNwqqhbbb9y4itKpvjjKXrPW9ih5lmxhG0cUtbbDuVZ2KGvjIL7r7t4u1j/Z1agqCbw4z5eZGb23JmYwlOvghVfkSFjVF4WH+9L7ISVVFRnu7wpeXVG4vxu27e2GH8ZyfdsB3bv1wOrVqxti4HgpYuQEdEngJe0h7Lp+FWcOFGJrehIKUyOxeckibCTQ2hw3B1vj5mFH4nxsJ/jakTAHuwm69izh6YIW4PDyxTixxp/AKxink8NQnBaD8uxEVOYtQXlOIsqy41CRG4+avETUZMegOjMKxav8cYCAbtuicdhB0LV+ylcomDgU+UKfYf3Ur7BzznAc8B2Po8GTcYqO3e8zHjvnfouyhP9joxqbS+r6IvgiGDCQ6cCiSweM/sUea3c+j12cd+RgNwm89rLx4JeBxUaFR2XQS7LHA3sP9UTO2r744G1qOei1g5wnmubMzzzvGXfZKbw7j1McKCw35nti0f1xEL2QAUyNyYgK+DKHOQGYpQAvcwIvk4cOXkpx3AgveZQWe9ZM6Z5cqeUyXMsY6drOOPUst9rYkDii+GkXnH3aVQIwMh4spRFj8ErVdMLrevR3GGlD06U7Ok1YjGfi09GKUzZEFKBllOT5Us7hyNP0CDWBpYchgizRtcmxZexp4+/gdVYmWhH8tYzKxrOxWWjvtRgdqZXmaNIBsZ85Enh5CPASXYz/CvByJvByIfDqBV8GLzMCL7kcNhbtEbHIFtdKCb6qHHC7jJOpOhOEMXgR6BDwiAB3hiBlXi21kPQopB688nnKoG5a0JJpUQPMAO92H4Q9c+NwOSgH9QRO5wl4RGqIZmIw4K5AabQidxNyygKFRHwWwRoteb7GGk6UyvFFtO3KIjqezuFuReW1lJNCs+frAsEXS5lUVPk9DGuXaX95UAbmfjyCAJHjvKjskI1hT3XzMvboxJCnS/ZCyvQvN5RivsJj+2D7oUHYetAdW8hmNk81wYHRhQReIpUAg9fBnpg2zxVyK0284toDe71j8HtQngS0/HfzMySJ50Sf/47YS/hHSC4WfTYGRgYyvNttEA7Micf5EGnScgF0LDXn3lN3dDXe31yNDEScLJptFo/i5tk7ygmWKlraE3w54mBbD5ROC8LtS5dQmZSCw70+wB4CpH3te6Pow99wbccBXDl1DIfe/BonnuqCc0/binxd5wi2StrY03ewFF41ArPm39+oxwVeJHZ0kL3nuR1NOLejXB/6hrp44T+GSFjdU4x23LGvB70jnOGe3xf2frHYAcJiKOM5ILtjC9W9X4/Qw4CBXZGWmtYEulgiVk4hJXTxP04fsasgE4WZidi03B8bEuZia+I8bImfi+0EXbuSFmL30kXYs2wh9i/3IS3CAdLRlb44uSaQoCtEAq90Aq28pSjPS8K5nHiU5sWjvCAJ1etWoG7TGlzZkUZQFo99UTMIvMZi28zh2Or9AzZ7DcMmz29p+R1B10gFdE1ESewsnAiZip2zR9LnsTgXP/X/Nng1l5FMD51tOmLUBIKvwhfpZeBJPrm1pkrdCq8Xx4Dt7UEtvX5IXzcIQ9+TwVneBo5munA01YejuRaczPVI+o9f1EJtFN0T3aOTmQ7t04Y7Vf5OploEXQRc1Ipl8DI1sSDwkvIGqXtOD1eSq5u7L1x1ZGJi7UwNV5wh+OIWHaeaKG5D4EVLVfBir5gEXq54TdcElkZ6MDS2RMf/fAAtnzC0icsU8yGKeRtV9EjBS4ykZNDi6YCkKYHENgFkuWgVnwONwCS0e3co9OVm6GamgZgvnVCtAC9OoqoOep4EqQOvagIv9nh1ofdHRoabu9r/M1gbhzjW64I9bpbZ4lapE26LEY4MXrQU8MPgZS0t1ULSo1BT8LqhAl4eXTWhq68JZxNzxH4/FXU8Co4q2PrFDEuSB0ZtRUzifc2lbr/qtrvpXsdeEACYgd8JKHbNisZb3ftTi19PdNuL8AC1ZetRiT0YBHzUYDPjJKsEX5xqIiKuD7YdGAieDognwt5GleU2ESdLlSbBlwReLiLOa+fBHvCe6wrzLtqwkMkx/6ORqAnNFd4/AUf0NzMg/Z3np5QSvHw/+wkyAlRruQUCh45DdXAWaoKyUEv7GY5Vz7mv73lA8BJie0VLqctRKWpc0rlFLcm2df0QRSOnYYfVABx/yhrnWtqK9BOnWrriRK8hODNsEvZ1HoCzLRRpIwiwuFuxnEFLXJtBrPn1m6sZeHGMF4E7219OGixBtbrf+2GKvoO/k95bmZEZ/T5aePE1PcQt74ddh5+jd6Q3gZey25EBjMRLZTfkIRes29kD83xeRnb2GgVSEXRxNnoFeKlK+e/6n7+j6NBeFOYmY8eaMGxd5oPtyxZh29IF2E4qJODatWQh9hJwsfYxeK3wwcEVi3F0lT9OrwlGUUoYzqZG4lx6PMqykgR8leUkoDQ3FmX5CShfvxy1O6gBtSsbp9MisCfcE3v8f8aueSOwfdb32Drje4Kw71E4dwQO+v2M4yGTcTrSkzQdh/wm4NDin3FgIQfZf///AXhxa5HjJTjVBH02knGerw4YNdEa6woHo/BQL5UfXvEy8FIQuTt2s3t9gwfip9kj+mt7JHzlgsSv3JH4jROSvnFD0te0/kSqK91fVyR+3xvDn7eGrTHBFxlwS4IvMxNLGJubPTKPlzqJbk+ZDK7ahvhRwxK5nVybpJpQZrZnSS07AjDal67hjNd1CRhl9PvJzNCpiy06ffkNNMOXEHxxvBdPISR1Nz5a8FJIXJ+XCg+YUBZaJxSgXVwKtEZMgm4XD5jrmcLNRAuxQ+2lrkb2dKmAzhOZToKWIp3EdKXHS+pqZPDiljN7VM1kGpgwyhSVRV0F3Nwqc5TAi0FLwJY6KPon1AhevK6M8SpY5YYeXbVgpKOJz/q8gOMLl+JKQDZV+lQ5U2V7rwpZdf+9jnsYYvDiBKA8Mq82JBOLvxiNzvTOG1IlZsb2q1l5etTi3gIGL/a2iVQTRu0waIA2ImL7YsfB50geBF3dhKTQDO49cJeCqUVKCQm8OtvoQV9XB4MduiPDKwS1YQRfPv9dvi0Gr6sEcQxe5kYmkOsa4jXnXtjiHYHa8DzU8XEq4MWgx55J1nnFNvXirkbuas5D/fzlOK4CXnedq/GeskfJMzZ0rh0qWrvhzDNdUfQU2zgH+myHSvaKPUVg9pQrTj/bHcXPuBNo2ZP9sxXAJcBLxHRJXq57QxfvZ/BSJFDVbAyuf/QxXs3F0wtZil4W/iwz7oQXXjZEwor+2HvkRXo/lODF9Syt7+su6trt+x2xeU9X7D00HFXVm3Dr5p8EV0RV/J9bBFosFehqBK+bqK04i4Pb87Ejeyk2L/fDtmWLBXTtWLYQhQRXuwjCdi1diD20fS9B2YHl/jiw0h8HV/nhyMoAnFpN4JUcjrMpBF5pcTiXkYjy7CUEX0koz40TXq+ydctwvjAHl3fn4djyQOz0/Q27FozC1llfY/OML7Bt9rfYMfcHFM4fif2+43A46DehXQvHYNusEdgy9Rts/Olt7Jryyf8nHi82XAxgZEh49AX3P3e2fwZjJtqiYOcLUrcjteDEqBxB4D2kl4KMyG5qve3d4Iy9Qa4om9lVVFDnOWGpNy+p0hLJSx+GVBOgqtt/v+pKosrTywMXvLujav4L8PvQHi5kOM3lRrAg8DIl8DIx40l6mz2nRygGLwP6Pq5I3HWNMba9OQo6OKK4LRkXTgrIrUqCLTYuytGOFQRjmRqOBF4mVAkxMBpD11QX7d3doDFuCjrEZKBNLE/Pk0/g9ag9XnRN+p6nYjhXVxZaxmVIk2HHZeGphGy0TciF1uRF0HAfCFN9C8iptedorof4z2wIvKTgelWPF0POkwRfd8Z4SR4vDq63NtOgcsMjlqxgZGQAB7v2iAhwxB8VfYAqBi8CH+5arLQidZHgpwGCmgPSo5IqeNkpRjUqwMtVA1b6BggZ9ivBTTr+8MkS3VyiMg5QD1TNgUup5sfdr+7vXO76TMeVkBzs9A7Hy+69oGNoQOVHdTqhf0Yco8lecnMx2lEXpvS7G+tpoF9fKc/XtkPs+WKPF6cBkEaqcdqAHQecCbo4SLoHvOa6wMpaV3Tx8ui0b179EMcC1uBqIMEXe7uUnq87nsNfiOC0nkc1fjYGVmQX5AZGsDQyxs+vDMGZgBRcDpTAWnRl0vE8h2Z1IC1J/JurvSZLeLzofhTgdV+TZN9FbL9EV+HTXVDaxhplLbkL0o32uYm5HSsIkBi8hCerNTVAW3GaCFdU0nkVrWylhmcr9nhJ4PVX0CVE96m2q5HEiYPV/c6PRGSneXohMxMLWlpCbmJAdW47vPiKARJX9cEeMbcjvy8sBjApzGfrnu44cOxb1F/aSLD1B4HWTZHnjKFLSAW4lF2N/O/6tSs4eXg7duQvx7a0KGwmuNqUOB9bl8wX0FW4ksBruQ92k/YQgDF4HVwRgIMEXAdX+QvwOrGSwGuNBF4labEEXgk4l5WI0myCrpwYlJBKC5biIkHXha3p2B02CxtmjsZmz++wdvrHyJ/6ITZ4D8Xmmd9i44zvhLbOHY4ts3/EJu9hyPvtC6R89zrWfvUSdv38b50k+0ElAIxfRHbB6qGzdUeMnuSI9YUvYM/R3th1wBGFRN0SfEker8KD3bB7ozsO+jqh2tNFVEpcQfEIMGm6HqqsqOK6OI2XPJcjL1V1t328XXWfo4pUj3sQ8XXdcIknF53dHwEf2MHemCtP7uvneC96Dgxd/yB4cQua4Uvfgr5bLkc3LQOM0DRDjpYTzrbl1p2jGO1Y3YINlqRSRXD969RysyBo5BgCmYW+SASr0fM5aE0PQYfY9Wgds4EAaD0BEXf/sSeKuwVZyhgsVamDqr+S8nqKzwRerWJI3N0YW4CnE3OgOTsUnQa+Dh32rBobwcjEBHYWukgcaodahcdLCTlK6HrywEslnYTweBF4fUDgZS6Bl6mpBWTm+tCnd2lQTz0ULOe8Xn1wi0DnepkNbpXbghOsSjFf//Q8jirgVWnXJJ1EN6eOGGzrhG0zI3DFP0sKgPfh0YdSfi5VsFLqjkr5AXW/15XgI51AME14vTiD/vS3vxCTacv/8a5GSWwrRKVtIqWa4HABuUwTfQdwqgmCryMDsP0gg5dUeXJDlSWBV3d4zXEm8NKBMYGXOYGXnUlnzP/yJ1SFZuJ3Hjno1zj10v2o4RkyeIXlYvHQnwi4TOie6L7k1KCzsEbwd7+ghq9Px/3OgfJ0ff4Ope71GzTtauRRjX/f48WAJKCLJewYT5ummDqNRz2KwUR8LGegt6d1urY4jgCrDTXuab2c94suRhUprn8viQz6SvBS8Xj9IzFeDZJAj+tZUc+w3TcheygjADdui5de00XSyl7YeagXvTtUJvc5C23Z0xuHT49E/dUCQqmrBFnMWbeEl0sJXqrQJQXX8/5ruFRdjEObMlCYHoeda0KEt2tz0gLsWL4YO1f4YOdKX+xa5YfdBFn7lvvhwAp/CbxWBeDASj8cXh6A4yuCcGpVKM4QfBWnxqAoJQZnUqJxNiMKxZkRKMmMwrm8JbhQmEXrcdjmNwXb5v+CHXPHYhsD1twfsX3+COz2oc/zRyJ36lfImvIF8qZ9jXXTvkX2+CFI/uwlrP/8Rewe8+b/b+AlLfmFYBmbGsDSuhNG/WKLDTvewp7D/cCpJgp5sk/OW8PzNB7qij0buuKwD4EBVUw80XHTWB03qkB59nSuSAnIxFIp2k4Vmdp9vL3JPu7qUUrluAeWO8FXV5yfNQD+79vD1kQbRgK4qEAo9E+CF4uNtxLAZARPznp6BF8mUqoJgq+qls6o41QTZETEiMdnnJGixaMaeZoXA/GbcR4yS7kx9GWd0WHgW9DzDETHqEw8lbCWIIg9XQRIohtQHXSxVIHqftXsGpyri5OkRq1Hx8g86M2JRMeX30MnMwsYEtDLzQ3B8wA6WGoj4TO7hlGNyvdG9XdqfI8er6R0Egz9ynQSyuB6R3Qx06bfjJ49vzMWhrROSz1NvDFIG5vT+uNGzUBcq3bADYKf2wK+1IHRo1ZT8FImUBUeL8dOGPvq+yjyV8zr55OOy4up0qfKlj0gygq9udRWzn9TfB1lhf+X1+WpikgXCMCuhudjzehZ6GFhB5mMK02pElNXrh6VOB2P6uhpUf5InGqi90ADhCb0QuGRQdhxyEPEfHEyagm83LHroAe85zrCykYLJgReVkZ0PkFkzy5OiB/thZpwTqshDUpQ+yzUqOFZBhIcReRiEYGXhdyUbAl3p/H1DTDYxhnLxs1EbVgm6jmbPYGUumuplX8qLemcwOwG8DrW2pXAS4Kp5qCjTspwCWXIhIhXbSmpilTZwpEkrTcV2b9WLsLLX0GwJwYX0flK8ewevK359qZS7/HiRNn/XFcjgxd/l1KS3eZ9pib6BMnaePElA8St6IPtR3tjy34HbN7bG0dO/4orf+wk6PqdIIsWPI3S7ZuN3i6WCnjxiEb+77XfL6Lo4A4UZiZh+2optmtTwjxsWbIA25f7CBUSXO1eE4C9yUE4tDoIh1cH4/AqWq4hEXwdXRmEk6tCGsDrzJooAq9oAq8IFKVFCPAqzYlGxdplqNmSiqMEbXvCpuFI5AwcDffCsShvHIueQeKlJw6FTsa2hT9h/awfsdZ7GIHXd8gd9ynSh/4H+UOex47hr/5/Bl5KMQCQITEzM4GMk4xatcdPE1yxYeerBFo9sIuAq/CAh1juPtwNezZ2xSEleFGF1BS8VCvS+wEvArWpLN7uLl1DXNNZSAIvPrb5tf6u3HGJwKtuVj/4vWcLG2MtggIT4TWSwIuewz8IXiLVBD13C7n0Wc+cWkHG+nDR1sVwgq90bVucaMfwJRkQCbxcCLyc8AZ7vIwN6H5NCLpM0MXIHGZyI2iaGaHTgMEwmLwAnSK564+TqnJXI3unmsGSkIrX6q5ieFMAXMM21WsQ5DF4xeWgfVQuDD2Dof3S29CxsISBuQEBly7dpzQBswRe9qhVGdWo+s4o158E1RJsNYKXA4EX5/Hi4HpHWAvw4neHK14DkZKER/caGLbHqy8YYH3mYFy/MBA3Oat9OXu8CIKUMCSk7HJULpX7lOtK8f4HFYOXMrUFXYvnbDzfHfkrXPGcmz7Ch/2K88FZwstVTar3ycRlHx6hKI2yu1McgE/i1ATNpRiReIfUHMfXqfPPIsiT1pXXb34e5/1i6LrE80DSkj1e++fE452u/WFAQCFNzfI3uxwZ1ISXXyF1x9xDooHKwNUg9n7pwtTYBEYGOug/QBvR8X2x8+BgcHLVHZxKQtHV2ABe1loQuRS5+8mEIMlQhuedPJD82wLUhHI81X8DXmPInpANp8YYAwbbFp526XnX7kibvBjnQ+k3FvCl/np3SIBXGoFXlkgncbLP5zjOGeNbSfGnSm/WvaSELmV+QgYiJTApAUyt6DsqGbhY7P1SXE9VIsie1Hx7o9R4vEQPzz/t8eLvapSyrhW9Lfzu8CCdN02RkNYPWw4PxpGisfj9z70EUtfZ0UWARdAl5gBS6WYkKT1eLIYwBrPL1eU4sCELmwiaCuLnY13cLKyNmYVNifOwmeBr65KF2MldjARY+1MIuJKDcYTBi3Q0OQRHCb5OJocRaBFksZIjBXSdTY1GUSqtpxN4ZUngVbtpJao3rhGjII8mzsSpxDk4Qzq1ZC5OLZ2Lo7He2BcyCbsDf0Wh38/YsXgcts4bjc1eP6Lg5y+Q9dXrKCDw2vb9vwm8GJaEIZE+87qZsULN9v2VOH6BDZEyz5e+kQ4srTtgzAQHbCx8CXsP9kHhXs7x5Ybthz1QuLEHDi1yQi3BkACkBjCSdHEqVaQEUudZAqaU6qoQr1OFdsd23kYVnwp4SaLPokLkpXJdKeU11IjjcxrUje7NA3Uz+8H/XRvYUktDZswVJ88HRwWCCoKQynO5f3HhUqyL566oFO6jYhC/Ey05zYQRFUq53FBMLzRc2xhZ2s44/Sy74u3JcPE8j25YreOC19njxbME0P1aGJuhi8yc/gYDGBLY6NJ1NHsMhu6YadCIWIE2CQRMsfloGZWD1lHpaBWdhhYxGQogYzBTwplS7B1TiiErn8THEGRxDBeLYKuFAC7aFp+Flgm50AxPhdFvi6A58D/QsuDnYQC5hS4Bih79jQRe5irg5XlnOoknTTVeDsLTdYHeyxovgn8vqgym98TiD5zQxVSXKjYLel84JYkclmQ82QPCudV05R3w8ou6yFrVA9cqewM1DgRABF9lirQSYm5HAiLhjaKlchLrJuDFsMTH/xcS1+Rr0boAMFon8MpZ5oJ3B9ogi36ra0H5qAvIRjlVrJd8snFlsZTWQdkN1Sjelk0AJKV+uEOcEoEBoLkEWKkex+kNsgm8JEnXVXjZVMRQJqYkCpC8XXW0vESfKwLTMXzwu5AbcLqYvwFPzcukEMd2ks2jfUo1P0d1X4NoX6O4AtcV8M0gJacKdADBVyh3Ox4aTADmQeDlhML9nMerJ4GXPSxtO0KfygQnm+Z7MCKbKzMywitO3ZEyZhYuhmTiCuc58+GJx/nvlwYZKNUIRtJn4REMJDiKyMaiz0fBXG5Mdo3smbEEXpy02YBsyivuvZA6fg5qg9LFLAEixQQ9a14qR1OKGD/FbyB9Bwf9s8eLwHz+cpzqMxQnGXRa8qjG5pCjXkrwkroP/67Y9imkuI7qtZWeLdVtquIYLw7OP6P0eOnwe8PJszneqtnv/UilrB8aIazh3eMZU4wNYSjTwOvvdcH6nTNw7cYhoq0/cZP+d0uZx1+AFUOYisR/FNm7GMD+/B1lR/ZiR3oi8pMWIi96JvKjvFFAyw3xBF6J87Ft6SLh8dq7msBrTaDoXmQdWhWII2sIvlYzeIUKyDqbRqCVHCVivM6mxaAoLQpFoqsxEmW5sajduAIlOfEEXotxevUCFC1fgJLlC1G0bD5OJMzGgfBpBF2/YQ9pX9Ak7A2ciJ2LxmPbrFHYNOlbrP3+Paz74j//MvBSkZQY9P63qxUbsYaX0VgkiLS06Yhxvzli286XsPtgT9H3vPWoK7ZvcsMBH2uCGSdcmurcoIsq3qm66W6one7ekCRTnep4zj4BSRKECc8XwZTwftB+BqvG65CosuauTWmpUMM+7vZkD5x0bUkq55LqPN1RM6s3fOgF70LgZUDG29RUn0SFQQTXk0Fu/lzuJfHM2Igr1+ka4hlyAVMtbIrj70P8e5nKjeCuZ4gRWqbI1HQQhqNcxD64IUXTRXi8uKuRwcuUDImF3FxU/EaW+gQ4htAmw9LRsSs0P/kOevNC0IGA6+nYPLQmkOKEpqILMk4pjstSqAHEVLWWxEH0BFkEbBxA3yKOuxbT0Zqgq218GjoGxEHju/HQcu0DfWNzGJro03Pglh09W46HofdJeLwstJFI4HVhugcu0W/LgP6k6sI0B9TTO315cg/xHl7ydEL11J4E7S6wZeg1NaO/y5R+B1N0lvOS80yZQt+cIFqugf5dOyDWl967U/1xu9YFqHYm+GEYYvAi6CqnbQxeDFwNIyAZvliqnqsHlAAvhjD+Lv5uAq86D2Qvc8LwN7pjr1c4EJiPi4E5qAyiiphgh71eUldUc3ElLHms1EvdOSx1xyolwYM6KVNJMFSIAHt/RZxXWA5mfDCMQNeUnjGVFy5zzcqPWjWUT2V5vTd4/S27qSjr7MXg7j0Do47oNVgLQYn9sPPAIOw66I7dB0j7+mHmbEd0sdGAIecWJOBirylLn841NNDHC1YuSPxuEip5Lkf6Tc77pREESR4/Sfx8GmHpEsdg+aeinnQ5jMBr6GiYy7jXgv5Okhl7vOQyKo/0fUaGeMHBHdEjpqCUjw/Oo3OzxNRNyumbGHZFsD1d+8pi2k7g1wBe81bgdO8vcaqlM8pauICn6qlo6fKXUgbEPyypXlf1e9SJvWqlre1xqp0TorTt0E+XZ27hKX14YJK63/KfECcCZo9k43vGgy2MZEYYN34Mqqp53kXuPrwuoOs2dy8yWKn9J4EX/4/hrL6qGHvzV2PjsgBkRs1Aeuh0ZJHyImdgQ5wEXtsZvFYQeK3yx/7V/jhA4oD6QwRfh1cHEngF4iQB2JnUCBRnRBNwReFMsuT9KiYQK86IRAmpLCdWjG48kRKCkyn+dIwvilctRtGSBTgeOwtHIr1xKNwTB0On4lDoFByN8MThCC/sC5yEnfPGYvv04dg85lOs//YNbB/++r8LvJQ/HEtkjzdrlOq+5ufdU2SMjBlI6Br8QnSxaocpkx2wbc/LKDzMGZvdsIPAa6+fNarFlCrK7kBnUVHVT2EIk+Cr0XPldIf4eBHwTrAlNMUdl0lc6bHHodGbJXmrzk9jEaA1eL9UjyHd8R0KT5mKLpKqZ/fCove7wFKuBT0qgNzyFC1X0W1ARvSBCqQStFjcojFULFnK7erOu4vo2ZtS5e6sr4MfNIzFaMdSEWjqjAwNB7ylYyg8Xpz01ZQgy4Jgx5TWRaA9SZcT9slMoSdzgHbv16A3ciI6+sbg2egMPE0Q1TJmHQFXjugeFBDGagAthqwChXid99NxtK9F9FqCt7V4ls5rF5sGDf9E6E2YhY6vvo221tbQ5+dHht9UTlDCMWhmusLAiQS1VLk4Wmgh4TMHgi4PXKHfuX4KAc0Tqgv0DtdPdseVyTwQwAEXvRwIvHrBj8DL2kQXRvSMjc3p76W/iz3FnIzXnFvS9LdyJW5M8GVr1RFjvrfCjvyeuFHRH7jgDlTZ4HY5j3RUQJjSK9Xg6eLlwxBdq9xNAXm8Tt9Z546spQ6Y8fELOD07DtcIujizOXc38og3Bp3zAVJl21RSha9evE/dOawHP489YVIXZCOEXQjPRsjwibDq3JlsEz37+wWvJpLKIld+nNBYObuEkNjeCGLi3b1fkR0R3VdULo1kHdFnoBbC43hi7eewVczt2Bcz57rAzloLpjK+D27oSY09vc4m0LUke6uvj27GVpj21uconBuD2lACoyDO6M/erabgxdno632zha745OD30AICr7EEXhYEXmYEGCYEXsawMGJbQn8zAZgJwZ1bZ2t4ffQjdi9citqwPAK8HNH1yL//ZdLvDFwEYvz5Ev0WFxjugjIIvFbhVO9vcJKAq7SFG8GXGypaOD/R4gFK3NV45lllVyMBj3hnuJtXeg8euRpgX/rcBPK5riU47tzZAj//Mg7l5eUCp27dvoZbt64RdN1QgJdwb93xT4rqYo8XcOPqJZzYtQGbV4QgJ8Iba/wnItl/EjKDpyE/apYKeC1G4XIf7F3p1whdqxm6AnCEoOt4cjBOJYcInUkJJeDiOK8QnCUYK0kNQWlaGEozwlGSFYGzGRE4ydntUwPpWD+cWsbQNRun4ubgVPxcHI+ZheMEgCdIxwjEjkQRjIVNxz6fCdgz+ydsn/gtNox4F1tG/JuC6/nHU/yISiNh2qyr8cEktQLZdW5KAGZsqAUH67aY6uWGzXtexd4jfbBjfVfs9nNE1XSGJoYahiUCrmlOJF4SiFHFKkGREpAYmBQQJLxivI09XY3ibZzbqY6OUUrp4eL1xm5H5Tm8rrg+76Ol0uMmec6aXZ89YDO58uwMWyNNGMjNIRO5VYzFMHERcEl/e5PnfD8ShUv5mVu+UktWmkZJ2bKVWsTNJYKEVUXXYhg0sCBDzBnutY0wsqMZ8js440wHNzGq8Q0dMhrGhlT583UZcswJAkxJPHpQDwZm+sJ9bW5oCpnMCh272KPjS69BZ+QEaM4LRvvIZLQlmHqagKtNbB5aEVy1YMCKJhhTeMVa0nor2t8yNpsALQ+t4zbgmdiN0AzPg8HCROiOnwnN1z9FJzsP6MgtRHeGkakB3Rcbe25R6tPfrkt/DyeqtRR/k5O5BuIJvOqmexAES7+b0sP58KV8Bx5Mdfy+TO0qvLA1Xra44E3vO8d4vecsgut5NKNciIN16e/lWRCMOSGvotFiYQRdMyOqBHXxQl8DBM2yx/EtXXG7shdw0Rmo7UwQZiVGPN4udxQB+DzPIyc7vS3mfCRAE+J1DtC/h5THNBcB3e2qzrhVZU7fYUHg5YasZQ7w/f5dnPJZggvBBDQEWiJLPFW23LXH3XoMP1zpNlWGehEQsOdFrdQdr9TdzuPcUbRf2c0p4r3YQ0bQ8SdByJpxs+HQxZoaFtJE93eUxbtKqmglG2ckebmbnS/ZvgcTp5oQE2ub6lHD1RCGBlroP8AQIQk9sIVs5raj/eG5wBk2th3FpP1iWjP2WJPkliYwpPLOqWUMjYxgYSjDu90HiqD7k74rUR+ei3rhlVR6u+h5sPyycV6xrA/Px6LPR8KcKnIOrjdkkKTrWRCgmjF0Ub1gIqP30VCfjjHDB31fRuKYWTjlt4bOLcDlwFwxBdQVhi76HvZ8iRxfYgaBbFyeuwane3+OUy3tCbocca6lM861cnoixWl4pHW6z1Z2ONXOAdFaNuinQ8/cmOwlldO/m4RX1YnRUFcqPquX0p4rPayKd42X4ly6F/qtjIwM8eUXQ1FTUyXBlAK6bt2SoOtu4KXsZBRh9bduovL0YWxZE4v8mHnICpqKlIBJSKdlTpg31sXMwab4+djG8V0MXkt9sG8FgRfB10EexagErzWBOMmwlcZB9GEoItAqTg3GudQgFCf7o2SNH0oIzkqSCbTSg1GUHkrQFUTyx5lUP5xeuRBnly9E6QofoTMEegxhJ2NmE3zNFPB1NMwTx4Kn4qjvRByYMxo7Jn+B7T9/+O8BLw7MVlb2/AJwIePPZvyZlywliN0hIn612xUS5/IxLCqs+jqws9PEpBke2LT3BezY6I79PjYEO06on0JQM70bajydFSPBqMJjiQqMYUfxmcCIU06IuJnpLKVnyp622eECbZegSgFSVHEyzPE167yk8y5PtSfxEP+uJHeqvKV0E5dUVK/UVF4yCNIx0x3o+va45GWP2tk94P+uJZwM2hOUyKkFxN2D3AKSnpvqM74vKQsSn0vi34UDf1k87J3F3SLsSjaS07Mko6wqMZURQYtSxlSh8Lx03B2hR7+pzEAGR11D/KhpJnJ4LdV2xks6JgRlBgRYZODJ2BtQIZbR98nIwBqTlFM4mVClbyzXosKtCX1DHWhZdkaHfoPQccjXeHb8VLSd7QOtgDh0DF+DZ6NSSeloG5WGDhHp6BiZiU5R2dCkpXbwGnSaG41Ov82B9ufDoDf4PzCwcSDI41xWZMjkkmERMMnPkt4brtiMCErkBCSmxtQKp22OJppI+ozAfEYfXPH2wGWvRv3uKemKQsrPfymvbneXuuOFuqs/XkV8T3wf9d5dUT/DFX96d0O9Z3/4f+CAzqY8IpZ/Lx165nr0uxqI523MFaoxQy9/5t/aCHL+3fV0YGbYFq8P0MJiet+35XTDxTM8uXZ3oMaNwMiBZEeyVSztVcT7SJX3kPIYVXEyVz6/uouQGFl5vgeBlxPixn+N2qA0XA3LxpXQLFwLyiXliYmVfw/JEXmz7lSuiui8R6z60BwSfVdwLi7R8g+6B4TkYetkf7ja2kFfpq++PN5LXAEa0zvL7yiBmGhcUhnj6YC4a1yUZY7XU5Tfe8mURccqxV3NnGBVAjyuVM1gZKCLfoM6ITLBHXsPv4K5c9xh21mLyjaBEZcNc0VuMLIZIiu+KD+SLZeTDbCztMLXL76FhDFeOL5gKT0X+o1I9QE5omtQeAIJlHnex0sEZ1I6CbY1+jCgaxtZcJlkG8f2SSqX7PkyoL+VvWuuplYY8Z8PsXzcHBwhwDsfkY/fg+n6gdngictrecQrwdfv9H1X56TiZK9vcKK1LUoIvkoIvEpaO6hXKwcCMxIv/67oPLXXJN3vNUtJHN/F4MWxsSfbuRJ4OWCAjpHofrWgZ8DpeNS+I2qk2pOk2kWoBDFRD4vfTbGN3yN6H5pKqif43ZGTuDHOkN3ZygoRkRESTTFEsZcLDF0K8BKIpfqPPwvcEhFgPNllfcVZ7MtejtzIeUgP9ER6wFSkBUxBVrAn8sNnYEPMXGxOWCCga9cyH+wi8OLcXTxN0AECpIOrfHGEdIzgiz1eDF+nU8NwOjkIZwi2zqxehNMrCKKWzsMpOudsSjDOZhKcpbNXTIKuohRfAjJfnEvxwzkGNLre2eWLULSURABWFDsHZ2NmoSjKG8URnjgTMgXHfMfj4IKRBGDDnnDwEj8wF27pB+aRK0ZUSA3IwBvQkgs0V75c8aou7xTDgLrt6kQtMYIBPUMtWNl1xERve2wseAGHAgmqZrvi8oweVJH2xYVZHjg/syfOz+iFC0p587KnJG9J5+n4CzO60zndcIkqtUszXKhiIzCa4YyaGV1JPVFN57JqvXsTLPWmSrAHLtOxV7264gpViBfp/AviOvTdtK9eReJYhcQ2b/4uPodAbWZXlC94CYs+coW9YXsyblxRcoFQFhTp2f5dGZvwPJUG9Kz0qKLVIdAh2DHQJGOnhc6dO8GqS0d0se6ELja0zqJWL8uaZGPTVLbWpC6daKkBazrHjI43peN6mbTHb0a6WEQt5NcIYOwsOpAR70DGmdURjuYacLDQgK2FppCNRSfYdG4LW6tnYNf5GdhbPkPb2sKUthta6sLQlSqGQU4weasv9Ia+Bp1h78NwxKcwHE6ipf6Pn0Ljqw/Q4QPSy6+gfe+e6ORkA00z7krRQ2e5PrXWufJgzx5J4dkTyS0VRsiIjL8ALzY09C65GOkhdKANzn7gjtL3XHCOVPquC8re+S/0rtPdpe54IWf1x6voHOs9RxS/by+WVW+7oOi9rpjTvzMBpB7cbYwx0EYbg6w10d9GCwNstTDIlj6TBtP252x0FOLPOhjYRRd9TTvg+c6tMey5TggdZYaNgXY4m+2I3/e44NZRV5JySTDWXEf+QurOOdyd9nWlZTfcOkCgd6IX1sfYIeqTV3Hki5ko+XwWTn3hjWNfzcDJL2fgzOfeOEOfT33lTZ9JvFQrz0Z9eQ+pHtdc6o5nKfaf4OXX0r0c5+UXXjj3xQxkvD8Cbl0syOZxIlX15fFu4krTyIwbBAbUYNEXHloe0MLr+lR+dcl+3q/0SPr0TitlSA0sA5IeSblfj+yyjkFH9O2vgdDYgZg5bxCVR2OypxzzSGWHKnKGLQuyOyyGNzO2Q4p75esZ6emjq5k1vu77Gvw+GYO8Cb44TpBUGpyOqpBM1AZn4xLnAAvNw8JPRsJch8BfqxNkRp1EqgLO6SUT8WzcmGbvlxHMqYHH88UaEqDpG+jB1doWQwe9ikVf0PUn0/X9VqAyNB21ETmoC2cIJhhemI7DfYdhXxsLgi9TnGrZGWdaWNxFlihiPfUAovP4fHW632ueJRWTSp7qjHNPWeF0a2fEtHfCIC2CbKrPjE0s6HlQg1vxXtxVol6QGpTssZfRNgHN9Ltx8mv28ovJ2w3oXTQwJLtIjWBqaBkaUb1M25uqcT9Lnz7r6OqiV69e2LNvj4RUCg+XBF68ri62S+nrkqDrj4tVOLwxB+vi/ZAZ5I1Uf4auacgg+JLAywsboudgK4FX4RICL1Jh0iLsXrKIoMsXh1b64DDB17HVfgRdQTi2JghHOdB+ZQCOLFuMY8sX4sSKeTi9fD6KV/ujIisaZXnxKMqOEV2NZ1ODcDYtAMVC/jhHy7L0IJSmsZeMAWwxSpYuwNn4OSiJJZsT442SyGk4GzoJp4N/wYmAcfS+jX7SwYteAvagcGuafnRO/WBGP7K1zBQOZlZws7RBT0t79LFQiNZ7K0Wfe9Gyl6VDs+W9xMfY0TVt0aezA3qadcabHp2xeMJLCBvZG4veNMfiN23g97od/F/vgsVvdcFCEi8XNciaPpPetKbjbbCQlvPe7IK5b1oJzXnXFp5DXTHlqx6YPHwwJv/yNib99oHQlPHvYcr3r2La1/3h+Zk7vN+3xax36Zy3LTD3LQvMo+suoOsteMOmQQtJixTidd4/n+5DqTlUoX7UywrmMgIlGQHBfwFe3DKVsReLgcukEzoTLPXsrYUPPzHBmPFOmEawt8DfAwFhvREaMxBh8YMRkcAa1KDI+KaKjh9IywHUSu6PqLh+CEnoh4DEAYiKHoiskMFYv6g7MkM9kE7bM1jxPZFJyo7rjez4XkhL6InUBFrSeiqtpyX2REZSb2SylvSm83oimfanxPdGWowHUmLdsTTJA0uW9cLSpX2wdHl/LFnRD7EJPeAXZI8pU23xxVA5BvQmILR4lox2WwJWDTLsBK30zBi6GLakblOV50OGXsTQsNGnzxxT4a4rwxwjU+zVs8ERbVscIh3VssUxTRIvVcTb70/WOKqtRrxd7fEsG/XnqOiwDomWB3WtcFTTBkUdnbBHzw7T9eV4r4sMwd8MwLqx/bBhZFcUjPLA2lHdsG5U9watp8+qWju6G3LHdkf2CFdkfGOH7O9ssXmsA47MpFa6vx0qgmxQGWRLskFVUBdUBVs1UXXQ3VXFanZ8VZA1qgIIGAnuqgLtURfghIvhZtgz1wozendBgJE7tuv2x17NPtih0xs7dXqiULsHdtNyTzPtVUj63IPU/ZFrty5L+t5CWhZqUwWl3RtJ+q7oRQ0QGXuoFO9ag+dBrbgnQEbvIQOWDJqWpuhoa4UObq7o2HcANF96AxpvfoBOb38Mjbc+gQYv70dvfQxNWiql9fYn0OTzaTvvF9d7+zO69lB0evlNdB/9Dl775V2Y2lsSDOmLngThGbOQw9ScuypZDEimdK9clrjCNyUYM4WZAVXu2oboYmCGvp3t8VGPHpjw+ssIHzYEedNGiG6bqhhPLJ3+Jj7/QIYPX9PAK/07oLdrJ9iTTTI106KGD3u/dWEi14cl1R38/RyjyCBqSA0pmZ42rI1NMMDBCUN6D8KE1z7AoqE/In7MVGRMXoCNkxeh8P1PUdLPGZV9u6CirwPJ8a6qZPV5ADW7jqru95pVClX2pXe/L5Wn/t2xvJsLehtrwYBhm+oxMfOE2vdFRaK+JXHPCNWzJrS0JfvVjUC4j7UTXnLugfc9BmJon5fweb+XMaT/y/hkwH8wZMArtP5qU4nt/8HHpE8G0rL/S/iwz/OYO3YSrlysl5BKCV4K6LrNIxnV/mPoIvS6dgmndm9EQWIIMkJmI81/OoHXFFpOJQibhtyQ6SiI8MbGmNnYFj9fQNfupT7YReC1Z+liMTfjoeWLcWQ5gdcqAq81gTiRGkLwFUzwFYCTq/xxNiUAJQRTDFJVubGoLliKc7lJKM6JQ0lWDM5lhKGEdC4znNbDUZoZhtIs+pwdQkBG569eiOKlcwm8ZqA41hMl0dNQEjEFxWGTUBQ2AadDfsYZEvONgnOePPDiH5+7rKzMzdHXwRVf0A88/6MfseTHaUj9dT4Kpgdi68wIbJsVge0zw7FDoZ0zIkiR2NFEESTa30S8rflxkdjuTdcj8TF7ZscifdpcvNerG2wMO6ILtf6t5fpwkOnCjta7mOvBxkwP9ia6sDelbdSatKfWpC3JkmRiqgcDGwvokfGQv/E+jL8ZA6MJM2Hi7QvjOSEwWBgFPZ8Y6C2Ogf6CSBjMDoZsxmIY/uYJw2EjYfDmO9Dz6AYDW3NquWoRCGihizHdA127s5kButB329J92PC90Hd1NtMl6cCKll1MDWFLx1pxdxBBg8yUhxYrwUshNtR0HREgT/CgLIRSnz4PAyaDSbDFeXtMTTTg7KyFV9/Ux7gJdgiK7I/VmYOQv6UftuwdgO2H+qLwSD/sOkoV3InB2HtyEPadIJ0c2KD9J5rqwIkBtH0AHdufPvcT2nuczj8+EAePDsKRXa64XNwDuDgQON8bqOtOos/ne4muJE4ZIH1WqieJjhP7FceI/bStltf5+G60Tkv+XMOi9SoP3C53x58l7qg73guntw1CDkGc57jOeLEvP099GBmyJ4uDyQm+yJA3xjxIAxUktzt35dJnY0N005NhnmZnHHnGUWS/PqsQT0GiFG//e3K4h9Qdr5S64xvFE/ayinh+uZZUyTzlgmNPO2NGRzk+t9fB5l964eq8vrgywwP1M1ndcXlWo67Q5yszezToMn2+OJtE+y55s8e2O2q9u6J6uhsqp7mgcooTqiaTJjmiepIDqiez7BtUcw9VT2k8rokmOaOGr0fX5eWFqdY4OdkVo/oa441OWkjoYI/DzzrRb2CL061oX2trFNH6Gfqbz7Sxp+30LLjrR6HiVvYku2bibXwsq/m+puL9d5PqcSViSd/Xkn6nlnxdJxS1dKZtzkhra4v+utTQYXCgMqnsApLKqtQA4PdOxFDRNu6C1zO3gKaDHToOfBEan4yAzqgp0Pf0hdaCaHTyTUL7oJVoS2oXtEqorVLBKusKKY9prvaKZeM5q/FsUDItU9E2IBlavnEwGvYjdGwtqazoEfiwPTGG3ILKhhkDFg/M4FhBntePIIz+Jm6s8LRmxgYERoY66GKpjUEenTDycz1Ez7fG9hU9UbH5FVzZ+xquHXgZFw8NRumR/ig+0BunC8merB+I3JXdEbLIFsO/kmFATw3YdO4EM5kOlVuygVROOc2LnOydMdlpfqY8ml1moA0LQ7Lf9PycrW3QzdoWz9vZIO7Dvrj8Wz/88asbLv3WDRcnedxTlyb+fam7jqrUnXM3nZ/cleSO+qkDsPqLruhm1ZHAS0+8I2JwQ4O9kiS9N1KD0YjW9WSG1DiXwcm8C1517oVfXxuCuO8mI/eXRdjqHYY9c+JwaH4CjixYgmOLluLoQtYSxbJRxxYsxXE+hvYdXkRavBSHFyThsO8yVG89JDiKfVgSUCkk9Sg2+cccxslSRffj7T9RfnIXCpYGIy1oFlb7TMOqRROR7DMR6QRfOcEEXWFeWBc5A5ti5mBb3DwUJi3E7mUEXxxcv8IX+9jjRetHaXmcuxnXEGwReJ0hgGJv1rnMCJRnR6CMQKosKwKVa+NJSwi8ElCSQyLwKs2MJsWiPCsOFdlxKM+JoWMjaVsozhG0Fa9aiHPL5+Fc0myci/PGuWhPFEdMxdnwKSgKn4izERNQHDnxyQavnlYOgqyDhv2KTbPDccp3Jar9U8Vw38vBHBuRiysciBmeQ6LPYTkK0fawPBXlK7bxMfc6jhTKx/KS9+XiWswG7J4bi5e7dYchwQcHgHNQKHclcQCnERtChhRqKfCoGnbtcnelrqkF2jm64tmXX0HHH3+B9swwdAhYjqfD00SOKZ5uhtVC5I1icbB3Ln3ORcsY3p+NpyMz0ZHO0ZkZhI7Df8KzL76A9nZ20KLvMyBDYmRCBYXvRXgFTSCXm5LIsJDxkmKteHZ4Ms50TPNC1ygCK4I3CbwUhZMME49Y4tFBcjJIZgRc3T208d33loiI64m8TYOxZc9A7DjYB7uO9MDuox607IadhzmJImewdpO077/TNp50d2dnXDjjIKUnECkIbGjJKQketuwIvuzpe2hZ6yTBWU1X/F7mgWOFgxG82BlvvEqAa6UBE0Nt+p2bg5fkkeAWvIgVJDDuamiA+ZpdcLStMzjztDL5oTIfz5MrAi+CgFNPu2JmRxN85KCFTT8547K3ixj9WMcDTBoGddyPGuMYpWXTQSAPRQR0HGPJI4allCwE7NM8cHpyHwzrL4eNVkd8pCHDsk62ONXWEeVtHOi3sEMZgY6IlWnDSSylv7/oaSeRQ6mcgLW8NYvWlWolDe1X/o5N9jWTao4lVamex9/JktIFuNI652JypXeFALW1KzLbOaKPLtkYKouiS5vesUZxbKE+TMw1RUoTPfPO0HTtA823hsLgl9kwXJAAzeBUdIhMxzNxWWgdTzYnLp9UgJax+WgRI4nz3gnRvoZ1lf1CKtvFvmafmyi+AG1ic9Dp+1+hY92F7CM37PheSQxY7Nli6DIzgpmFIcwZxshGyeUEQ4ad4GKng6EfyhEXTGVvx6s4XzQAV0s5HYkHlVNqKFW60rojlVeyCTVuVF5JdQrVuOBGRTfUnemL/dv6ITTQDp9+YAR3Jw0Yy7QILAhQOUzAjLs+jakxS7bSnNPB6MNcpg9DsqOcsNaKwG/u2y6o5dAPem/F4BjPJ1t1LC/S7D5I/NIN7vReMFyyXVL10HOjmnOeccwfp70xIFvGNqu7rTO+ffkdJI71xj56d8r8U1AXlIlLIdm4TPUhi+fIrOe6N4jqTyFaF58VS8X67wrxuRdDScFZuJC0AbfLLqpjLOlfs41iaqBbUhxYfW0xduYkIiVkJtb4MnRNwoqFv2LN4gnICJiCXAavUAV4Rc/G1ti52Jk4H4VLFmLX0kVikmyGMCV4nSDoOpUajDPpoSJoviiNc3mFoJjWz2WHozQ3WoBXRUE8zuXFKcArliCLYCsriaAriaArgRSLiswYVKaHo5LA69zqRShduQAVy0lJ81DO3Y2RngRc01ASNU2AWGmM15MNXivHzcGZhctwKSANl/kFIODiJHiX/XgoMA8v5sR4iqHHfiqjk3iOLjEaRkVidJFi/72Oa3Ysv2w7Z0XiFY8ekMs4QaYUqyB5hKQAUREkas5dd6bQo5ZceycnaLz2NnTHTkUnv0Q8S3D4TCQZu5h0MlgpBFjZJEVWdIIwIc6K3iSZZxZBWA5ak9FrQ2oXlQlt/3hojZuIDq8QzNlbQ1dAl9Igm4lAWnO5OSw5waixGUEhFywlHNxFwvMl3bskqYDKZBwwrQV3Dx1894MNEpcOwra9g1F4pDsKD/fA9gM8ZNyF4MuV5K7IXM1ztnUlaCL4ehiia+3cYYXzp9nIsuEl6ConSGqSRuBhiVMbcJoDXnI6AgY92l5jhdu1zrhe1QMn9/RA0FwrvNy3ExmujjCScxoNhlrJMyjiShi86BmaERS7GxoSeFnj2L8UvE4SeHl3NMWHDtoEXgQyPCE8g00DSD054pQsDHiXFOlZeGQwg9epSX3w4wAZzAw1Ya9vhM+0TbFaywVFz3ZFGcFXuQAvRwFalS3p9yEAO/Wsk5jImKFLTMOi+mwIkFj38zvyMXzd5lI9t2EaGAF0riROCdAUvHrryUW3IZdzHp3G4nLNdohndDAy0YWGoyM6vf0JdKcsgm4QwVbEZjwbsQltyIa05PQosWxTpInklWpBdofVYItEAuFGKfc3OeZ+xKOHycZpEnjpNoAXwRXZFVORD85MZDI3NTOEKUMP2U+5gT4cbTXw1RAZVid2R/mxQbhW2R/Xz3vgZp01bld1kcqkENsATk3CI1ntcKvSRiFqmPFx1fYil9yNGlf8ScuKU72QnOiGrz+Qw8VSE2b6+qKhLDw9FmTn+D5MlT0UlmRTTWFtrI/fXrNGuVdPXJ7CA5zUv3dPkkSKo+lOqPbqhbCPneFk3In+FgYv9sY3BS9LAi9zIx5IZoBuXezx0+sfI2OyD0r816A+gEd2EigFZuF8QCapacJgTvHB6TdUpUzJwZLSp3BqDqleFkmB/dJQl7oDt+uvCai6X/C6fesGrtfX4eiOtchM8MEKv2kEXBOxYv5vWLlwApJ9fkO6/2TkcBqJkGlYH+6FzVEzsTVmNnbEz8WuhPnYk7gA+5IWYv/SxThC0HVspZ/weJ0gnU7jdBJBOJ0STNAVhnNZEQRepJxIlOXHoILgq5zgqzQ3kbYlEmgRdOUsFVKCVyUBWXV6JIFXEMpTfFG+ahHKl81HRcJclNO9nIv0JujyJgibgwq6JxbzjYJznjzwqiNK5olL6/1SccGX6JvWeWSLlNuFhxXzKBROQNiYA0eZF0f68Un8IjS8DEopjlPuaxAPW27cz+D1e0guds2KwCvdekBmpAQvNiJkzNnwsTGkl5pjBzQtzdGhz2BoDP8ZGgEx6BCVilbR+WgZuQGtIwpoPZ2MYCoZJzKCdxgsCbQ4zUELAq8WMZloE5lNohYqnd8iaiNaUWuybUwytH0joPXDWHTsNQA6BFecS8ecAMyYAICDIi1lFjAjADPiVh216Bog6w6xMeduMx75ZEbwyC54Ixga6sPaWgMffWaK8CW9sPXAS9hzsJ+YBmTnQUdsP+hM4OUmzc/GwMXgpZzfct+jBC8ytDwXYHlzaHoYUgAXGXDxudyVWmeuuHXOkUSGvJRhzA03qvphZ74Hhn9pDGtzLciN9OmZ0bOk94C7IEWwMIMXGTx3AyPM07TB0bZUWXNF+y8CL84JJMCrE4OXDjaNccflGV2FV0md0X/cYg8Xg5cyLx5/rmeP16Te+J7ASy7Xpt/EFI4GxhiiZYlVnZxxtANP7cIjwxxR9LQDwZYKZDEQ3QO8mmy7i+4HvPh7pPdCui5nHpcmRnZFBYFXBoFXLz0Z9Kgs8zvGFaalnLvM5NCn8qtnYolOfV5GR2rkaUYsR7skTplSQPZiA9mU9QRYeRJkcdoUVehiW8NAdR/g1eSYvxJfQwW89Ai8TAhoOPUE2xxTU3MqLxYksjlm5pAGNGnhlUF6SPBzRs3x3rh93g03q+xwo9IBN3m0aqU5lb3OQBmXQS6jVmQP6HMFAVmlLe1vFHuvOV3JrQoCNIazak4rQuW5dgDKDz2HyPn2eKWPNswNNaTvNieR7WaPv/Dy831R48lCpodvBpni9LQeuDzVkd4r1RHoT6Z4VPvVafS+Tu2OuW9Yw0bWiaCXG4YqNp/eIdElLTOEtaExPug+CImjvVAUlCw8U2Jy8UXpqF9Mda1vOs5TXdiYY04SOycYsJo7LJT1KB9bS/V0HYFXPV2j3icdNQFpuLLjBHBDGrfIHYx/9Y8z2d+4fhmlh3dj44oorA6ZhYR5vyJx9s9YNvcXgq9fkLx4ggCvXIKuAtK6sOkEXjOwLWYWdsbNRmEcwRdpb+J8HCT4OrrcFydW+QvoYp0h4GJvF3czlmZHopSAqyQrHEUcx5Ubg+oNSajZsAwVBaT8JajMI+UuJS1BRW48AVgMqrJJ6RGoSA5EZbIvKlYuQtmSeShLmINyuo/yOAYuBrGFqExcjJplfk82eF0MkCaNFcAVkIo60nn6AaXkehJ9K/PfiJdDSEHaStGLowSzJqIXo+k2hjie6oPpXvKiMXz9EZyLPTMi8aoHgZeKx4vTMVjQi2xBoMOjZzStrNDxrfeh5+kPnZB0tGrwXJHxIoPUggxRC5ENnaUwUCoGiw1cy6g8tIrKR2tab00gJi15Wx6dm0/n5InzWlMLVjMiBXpT5qLTK6+hU2dLiHQKZpzoklpvwotFBk54r5oVPFWp7JdTK5RHPRkat0OvvtqYNdsNG7a+gr1HnyPYIgDa70YiwNrvSsDFXi4GLg9SN2wTXq5Gb9cOnm6JJQCKuw1Vgaobtu8lNdmmbh+dx9+5owvOn3ZSgBcbXm7tPiqvF0t5bZ56hsV5p6hVTctbnH+KWtOcGLTqSD/4TLZFN1stGOlzLiPJayi6U+h58vvhbsAxXrYCvP49Hi8GDWl4+gkCL89OJhJ4/UTg5S3l+VJn9B+3mni8aMmzOlye1g2nJ/fEtwOMCZC1qVyYUgPFArYGJvhI2xiJ2nY43bYrqlq6imH4p9pyl6NjQ5ejmPvuXuDFcNZw7N1/W4Yt1c/Kd4HXleedI/DiZXkrO9pO30ngpfR49dKTw4DKKQM+2xpLgnoOJWhHUNP27fegNSsAOtFpeJZz1PGMDWRrWkaRvSG7ogQvVTVMl6W0P0p7pMYmqX5WFV9brKueo7yGAry0BHhZUbnQp/IgeYQ5B5zMzIyAwAIGBgSRplr44UsT7F7Xh6CpN4GSg/BcibxsouxRo6vcmsTgpfR405K9W5z3TZ0tELnhFOtchoUnW2q83arqje35PTDsUzm6mGhCLjOle6H3g+0nQYpIQ8Hl2MgQ7/Qww95fegkv0sWGbvInV5emMHg54dTkHvhpkBn9DWSbOG+aKYvfH4Z3Y/CUTXZmlhj/xqcihvlSaI6YOYBzx0mOC6pjlbMIKOpPVcdFA2QpPjetRyUpc+RdIei65JOGCno//iiqFkClEtnVIHX/buA66mqKsS0zCWv8PZE45xfEzRiPOO+xSJozDkvnjsPqhb8gg8Arj6BrbZgn1oUTeEV6Y3v0LOyKn4M9CfOwmz1fsbOwP3EejhF4nV4TiDPJBFwpITibGoKSjHCUE3SVZYejJDMUZzlgPjdaeLqqNixB9fqlqFq7FNUFSajOT0B1XgJqCLqqc6JRlRWJ8vQQlKcGoXyVLypX+KBy2WJULCXIIlUkLUAZqWKpDyoIuCqXB6JmdciTDV7nA+lH50lU+YWgH5Fn7xeZhcXLceePLr0U3H3I4q5EVlMqZ0+ZpObdjLwtW7GUzmda55w/ewm8XunWU6QVUMYGcAVrYs4z45tB09YeWkO+gY5/HNrFZ6NNFLU4hSFSwpcEYHdIabBYZORaRCmMIy+5W4DOa0mgJi0Z3BTXIWPKQKYVkQ7D+RFo/+HXaOfgAANzTnmgJyp+0/sZQizAy0hIjFY0aY/X35Yhbml/7DrwIvYe6tcAWzsIgiQRFB2gpehe9BBdjttFFyN7uxiaaP2hgZdrI3hVchcDg5eKgf0nxBWAaE0TeHEOKTLgvI4LrrhS0g9x/q7o49qJoFyb3g0OgGbJRMwEg9d8DTsc+1eBF9+jBF7HniHw0jDFBw66Co8Xz/+pmiT4ydGdXY0EXtPdcXpKD3w70ATG1Ghib6QZlwtqZNgb6OMTgq/VWq4EXx4ob+MqYrvOkvg3Kn7aESVP03PgZ6H6fBTgpewivCt4NdvXsJ3U/DzJE8bg5UjviQ1tZ/ByEeDFHq+GGC8qs9w9JiPbo2vlCI0PvkTHgAg8k0jQFZ2J1tQw4+TAHB/aIorsBgNYM+hiu/K3wau5reJ9ynXVc5VSgJf2sF+g38USPCsFd4+yzTS2MKYGHsnIAPZdOsD7VztUH3gBqOtFZcsKNwmyboqyR2WMl6LME1yVK6BLfHYlcUNMpZyqioFMxIPysez54m0Mb1a0pG0Xu+PU/t6YOt4CTp21YCLjwHsjer5UbglSOM2FqZEMgxwMkTOiK+q9qLHxRHc1SnGOF6e4iHd+x/geeN/NUPTQGBHoci+ImKmAwFduYAg3CxvM+Ww4jgWsxOUQgi6q5xocEcLp0Hzqpsb69m5SrYeluljRa0TXrvNNQ3XyVty8+IcAKjHnNS/VSPXftT/rcahwLVKi5iJu1mhETRslFOM5CgmzfiLw+gmrF/2M9IBJoquxIHQ61oZOw+ZwT2yPmoHCuNkEXnOxN2k+9hF0HeRM86v8CLqCcCYlkKArWBqlmB4uRimWZDCEhaAsJwJV+TEoJ/iqWkeQtT4JlQxh+XGoyotBdS57uaJQScBWQZBWkRFM4BWASgKvarp+3Uo/1JJqaJ23ldN62UravzoQVWtCUJUc/mSD1yWCLtZFUj29ECyOv1IFL1Upp4LgzNTCxSnU2Pcsiaed4PgwPkZ1u3JKCuW+5uDVSwFeUmwFt+AMzQzRycEZmt+MglboMjwdn0OGTwKlBkhSNXQNUhgoFUMmic7hiZjJcD3FAa3RLDaYZOiU5yivKVq2uWjHAOa3Ah0+H4729k4isJ5jzkxNqYIRU3Q093gpPhN0cQuIvWI8GMDMshM++9oMa7IHYs+xvig82INgSpr0VkhAl8KrxV2MQgRJBF1CArwIxLirUQFeO5QA1QBWLN5ParJN3b5mHq9/HLzouxTiDOsSeJEqXEU3xk025LUO+KO8H5aGOMHdvROMjKkFbWIgDJwAL30TzNf8l4NXJyV4dcVlb57GqqvC0KurAB6f7gpe1PofNpDedbkulQmuVM1EubAkELAzlOMjXTMkaTnhRNtuKCP4KqG/n6GolLsgSXfzeCnhSRWgHgV4KWO8ZPROCfAiu9PR1gY6Q76CgU8Snonlqa7IJnAMVywDURYBE4OXBEfNwUvM2MBStTtKu6K6jXUPj1cTNdglhRi86B4awYun/KL755hTcw7m1oWDXTv4zrVDzen+QI0HbpXZE3TZkmwIvJReLPZs8XRT9LmMPV+SB7qxfKqWV1XxeSRxjOI8XmfbUUrlmT1n511Rcaon5kztAme7DjCUsz20gEjwSvbTQiaHq6kGgj4wx0WvHvRuPZme3ka5K+6xO9Z844qeltrgpNQc5ytycjF4yYzQy9QGfp+NRkkwdy1m4YJvKtWdCuhiPSTwErNDUP3JPVZVdL36LUdx+09CK/7/PcBLNcyrtvQ01q6KQtyCnxHu9T3CJ/+IsEk/CMV6jcSSuWMIvMYj3X8isoOmiBivtaFTsYG0heBrJ8HXrhjJ87U/aR4OLVtI4OWLk6RTnCiV4Ks4LUQkRj2bSdCVGYrSbAKp3HCU54ShklS7LhY1a2NQmUeglRuFCoKyypxIVGRFoJygi1UmwMsflXTNmjUBOL8mEHWkGlJlcgCqCPCq0sJQnRYuuiSrMqKecPCiH1D8qNyFqPhBm//gqmqYYkK5rvzcROzRouU99zHgSeD1Z3Auds+MwmsevWEk55aR5Io2kxlAx9oGul+Mgk5YMlomsEHLpNZmJoFXJhkkAigGKXWGSmxvvo+NIW3jcxnaxOdmBrJBfByJDFwLauU+E5cLncCV0PiYALCLMwEAt3LMCBJ5uLkqeBmRpFgLzjfFfwuP0jQn6Pp2hAVyNg7EriO9sfOQI4GPiwRC+1wVagZQSghTdC9KxyrXpe5GCbyaq/GYvxRde+d2a5w/xV2Nj8njRRLT27DY+8UeL56ahoN5K6hSqHHEn6W9EbLYCU7W7QnOdcQzN5Nbwl3PnMCrM461o4qWK12qbP9N4HVcCV6O+tg22gW/e7qiZjqDF09XJekiz1XKwcekC2rE27klfkGNePvd96lck+dHVa4rtqvuO6+YP5XnUVXOpcr3Vu/ljjOTuuHHflT5iDABapAQePGoOtHtRZ87ywzxgY4cyzQdcIR+p+I2dlLQfSsSPQfugixpo/JsFODFv2WDVJ5dE91tn8p5SmA715qnpOHnbi0ykZe2dEZFKwKv9k7oq0v3LTcRMK9t2RntPhoCbf8EdIzZQDDFsVxse9gmcAONbQdLnd14xBLgxffC4JUD7e9/hb41p5OQ8mhxT4G+sT6srdpinqclLpztS7UrlycqSwRHt1mKsiaVPQIuZcxlw8AX3iZ1M6qW0SaiciqkBC9xrkLsOSu1I9Cj76mzQ8WJrvCcaAarzjowkXWm++R3g8ovvRcWBjoYNcgEZ6f0wCWCePXA87jEkMX3pFRX1FPZrJzSC3Nfs4KloSYMxAACEsGkLv0G9uaWWPzJSJT5rcGlYJ6aSorh4u5EqQ6V4qYbYqCFlPv+vkS9TXVoRWQO/jhVpaArQitVulL5x7uVEwb9fvkiDmzIwprAmYiZOQbBk75FwPgvEfTL1wib+B2ipw1D0qwRWL1wLFJ9fkWm32/IDZyM/OCp2EgAtiV0GraHT0chw1f0TOyNm4UDiXNxeMk8HFu2gOBrMU7zfIvJBGCcDDU7BKUEVqUEVhUEXOVZQQRYwahdG4XaghhU5zN4cboJ2pdNYEbgVZHNx3I3JUEagRsDVnVyMGqSQ4SqSJUpoajOiER1VgyqMqNRScvKzLgnG7xUCfp+wOvhSoIvCbyi8Vr3PgQpBF7s6pebQbOzFbQ+HApDv6V4lidhFgYng6QYnXhX48fbGcpYd9uveoxSqtdrdu3YTDwdlwWDRUnQevtz6JjbEyRyLAXHVCihi8UQJoEXB9MbGctgatkB3/xoidxNg7H7SC9wOogdPFpRgFdzb9U/LAFeNo8dvJqrIX5EiAx8HVX0pwfBc4wVLEzbQi7XI8PdmcDL4l8NXkqP1xB7HewZ7YhrXi447+mBK9NcSK64PJ3liEuejrjIU2PxNFiKpVIXPZ1wkafP8qRnROKlUrz9rvv4PMU1zns1v2bjOu8T+72dFJLWL3qRvF1RNLUbRvSTC/DiLjpj9nhxTiPhQZJG2jkY6OFjbX0kalrj+LOO9Pc7KrxdjR6vipYMZU449YwLgZgixush6u7g5Yy+eiYwIZtjYGKBDs+9Aq35IWgfm4c2HDwfy6Ol2cNFUrUJj0NKbxrpafqs/QOBl01nGBvzBPKGMBLe4Pb4ZaQ5qo4PJuhyBcqsqEwzJKmWqeZigFK3/W7i6ymv2fxcnrTdAbdKCfg4buyCI84eHohRwyxgKdeie+VRllR+5YaQ6xvgOTsZcka44dLM7gQ36gDocYnBixtBjWLP3J7xvfGRGzUyjHTAaY541DvHA3Kqo1FvfoxjvstxkUcq+qZJgfO+KmDlm03L5uClWifevzjmuoa+p9onlSBkK25cuMpsdV/gdevGNZw+sg/Z8YFImP0zQid/j8Vjh2LBiI+xePSnCP7lS0RM/hrxXsOwct4opCwcj/TFvyLLdyJy/CdjfeAkbA6ajG0hk7EjfCoKI6Zhd8R07Iv2xoH4mTiyZC6OLZ+PE2sIvlL9UZQugVdZXqSArsqsAJRn+BJoBeL8umicXxuLOgFfBE7s+cqLRhWnm+A4MIK1stxI+hyF6swoVKXRNVIjUclKo88ZMajJikd1dgKqcpJQnbeUtPzfBV7qfuBHJ+nl4+D63TOi8Ur3fgQz3Geuj45mlnjmxTegsTgEzxDNt4zYSIaPuwUzqMWZpWh1Kg0SGaI7vFdKuFJ+VhVvVwdddzuexd+ZQcY4FTpzg6HZ93XoGZuLqR44cFSqZBi2eJ2DwDlmhAyLSSd8PNQMWesGY+/RXtjJwCViuu42OpG23TU+6xHoCfF4/bXIyNP9ndreE5++qwdj/Y7CO+Gmb4b5Gg4EXv/erkavTib4yF4f68f0QvnM53DK8wWUTB9Mek4sS6f3xbnpfWi9D4o9++AsiZdKldD+kun9UEw660lLluIzb7/7Pj7vbtekpcq+s559UexF53mTeEkqndYXFZ4DcGTycxjWz1LEu3Drn7Oji2SSijLBiTs5JYODoQ4+0pZjVUcXnH3anZ6BPf1m9vQ8+FlIqSYYvE4++wjBqyVBXktbgi6CP5HTywVZ7Z3QR98EOvQ+dXLvCc2J89CBRzxTeW9JjS3uOuRYLgavpjZB1d78Q7oDvCZA37ozPWsOXDeEoawDPnxfhuM7CbpqeuF2BUMXx16pK1OPStKox9tlzrS0kbxn5/tg/4Y+ePdVHRjKO0BmrAszIxMYyWToYqwNz7cIhr174hI1NFTh5/GmVWkKXhdI1V79Ef6ZG5wt2sNEpiV6ZXgScZ4H853eg7F1TiQucUwX1W8SeKUL8GqoWx8ieLG3qzIoEyUBqbiw8RBuX5dSpt4LvJSbr9RVYmP6Cixd7InIaSPhM/4LzB/1MeYO/wjzhn8I3zGfIPjXoYic8hUSZ/yAlXNHI3n+OKQt/BmZi35F3qLxWO/zM7YGTMD2oN+wO2wy9hOAHYn1woll83Bq9SKcWLUIZwi6irNCUMJB9ezFEp6rAAKnhShLm09gFYC6tVG4sD6OlrGoJdWsjSMlojY/CVV5iSjPS0Bpfhwq8uJQnROPisxYlKUTkBFwVWTEoTyTg/EJtvKXoTJ/OSryV6CyYOW/B7zU/biPVtLLd1WMamTw6k+wogc9c10869oNuhMXoW1cBp6KJOCK4GHbZADJIHLyU15vNEi8rpSKkRJSApWq0WwOXSzVc+6UCMqPou+OT6d7SofOT95o5+QKHRMjCbSU3i4xybO1aD3z3GYvvyzHytTnsftwLxQecCTwcibo4i7CHiR1gMXg9Te6Cv8rcYyX+78DvETQrwVVJt2QucQDPZ15iiF9uBoYY+6/NLi+VNHV6K1lgT4WRvhugA0mvWSHn19ywK8v2ZJsaN0Ov75ojV9esBH6+UXbO/TLCyw6j/WiQorPvP3u+6Rz+Rrj1V5Tuc9G6Ge+n5cb9evzNpjwvB1GP+eEAfamwuvCXV0SeEmNDy4TDF4cB8lxSDZUQX2iY4lVGs443paeQxtOsuogUk0Ui0B7R5SLVA8kNc/tvxHHeJ0juJPAiz4TeHFS1az2juihb4R2Vp2h8dmPaB+RjqdiC9AqNhMtSCL+U9gIFVuijLVqZifUi2PC6FpCUmyY+uPuQ3eA12+Sx4ugy8BQH909OiJzlTtQ3ZfKC8FPuSXJTkhtuXoUEl2Q3K3JXZBcbkmVtF7TFSvi7ODmqgWZPidT5UEMRiJu8z+u+lg32l3MgcsJgTmOkOGHU5bcCUT/lBi83ESai3q+J6/uOPRbf3ze15TqKU0xVZIFgaOpoSG6WdsgYaw3zgdn4QqBFYfTcKqHOhXwkupYAi/fhwhegRkojsrC78dLBVCxR+tu4CVNF3QbN/64iCM712F58DxEeo2D3/ivMfvHD+H1zVvw/vYdzPn+PSwa+RECxg9B2KShiJ32DZbOJPiaMxLJc8cgbf5PyF/4Ezb4jMNm/5+xLeBX7AmfgiNxM3Fq2XycXr1YAFdRWjDOZYWLnF3FBF1nCcDKMvxRlrIAZWvmoiJ9ASqy/QmwInBxQzzOr0sg8Ion6IpH9Toe5biSRCC1bjnK1i5FeUESQVUSKjm3V3YcyjJjUJoRS9fg0ZB0bMEqlBN0lRF8lT/p4KXuB/3nJL18nMF+F3c1dmOPlwE6WFtA69Nh0A/KIOPHBocMFqkVx3fF8CiiPLRgGOPg1jtaoarifapwpfr5XuepE0NdpuhybBGbB83glej00efQMaPWprxx5KKxMRlBmSNkBlQY3TURHtEPuw89R7ClDJznbkYewdgNO/Z6iCD5JqMMG6QKSA9bfH2OKXMh8OJRjZzHqzG4XhhqdQb1MUrEpZTZ4HaVK+rPPAfP8Xb03DVhr6eH2ZpmONru35VAtRG8XDBTpzOsjWQwNtCFuXYHmOh0hIl+O5gatIOJQXvI9TtArqchSVfz8Yi+21i/k5DcQJIRbTPSJQDW43n7pASeUgNEMSKZwYtkSjDGQd9Kj7CNgQwfasmRpGmH08+6oZIgq+gZB5xsa0cgZo8q9ko9gt+xOXiVcBLVNk7IaucAFwM5WvcbAO050WgVtw4t4taK/IBNuxYZuMh2NIg/38OOKOEshuxYdCqejkxBq8g0BcSpHPd3JK6nBK9caH8/CXo2VpAZ60Au18DUCRa4UsKZ56k8lzL0sLeL47oYftj7dI+4rYcmBi9echekA1DmJuwKai1Re7Ybfv7REl1k2jCjd8bYTJ/gSxdd5FrwfN0ap736od6zKy5zHCLBT42nBEEXHtOIR4bA36c40P04oMK7NyI+dYK7haYYoc6NbDMjUyqn+hj35rso9l2Ny4EFVKflEGQpUiaJOk7FucEerzvASzrm/sXXbQyqL1+9EddrlXMzElwJ8GokL95269YtKUP9zWuoOLMH6XF+iJzxM/x/+Q7zRgyB93fvYsoXr2H6l29g5jdvY/6P7yFw/KfC45Xg+S2WEXitnj0CKfNGIX3BKKxdPAZb/H/B9tBJ2B0xFftjvXFkyXycXOmLE6v9cCI5EEXp4SjOiiSFoSgzCGcz/VCStgjFa+ahPH0RqjN9UJXhi7q8cFxcn0jgtQS1DFzrl6Ji4wqUbiDg2rAC5RtWonLjSlSsJwgjAKvMp/15SSjnHF+57BVjQFtNUEbHrVuD6o0pdHzKvwu8lEHwzbc/GvELlyGmENo1KwZvePSDDgFLuz4DoDsrEO0jGXbYSGWILkZp6DZBV1SuArqoJXlPgOJ9fL46NT+Pv4uluk0pPlaSMMRk9J6JzYaelw803PvASGZCFY0EXnJjzp1jis5W7fHrJHts2/McCg+wd6sndjJsMXyJ7kZOCcHgRdDVpGtRTZD9I5EioP+uoxqVxvPJEMd83ahwFuK5Irdl9sHgXjqw0WqPWZqWBF7/zq5G9njN0raEgxEnwFQMsydAMbIwhMzCiMTJJ+XgPEE8WKNx9oN/XqYiI7qUlNOYJKdtLGNxb+zhUsAVqTl4KcVQxl3EDvr6+ETTGMvZ89XeHaVPc/ejA4oVcV8ccM8Z7tU9uweVBF7OBLwEeLQ819KN3hlHZLS3g625DZ4dNhrtIpMh0syQnWkZw6MZVWyCAC2yHc3hq8FONFODVywd7RJz0CkhG60JvNiO3Wl/7lPiHnjJ6SRyoSXAyxr6BOcvDNTEjvW9CHD6EHRxNx93+VFjpYzgRwTDK8HrnyzbDF9UZnlZaQnUOWFThgee761NjVMdehf0YMqDAozkGGyrh5Xfe6DGqy+BjjSClsGLl48LvM6zt2uKE2o9e2L9uD740E0fZobaIl0HT4ptZmiE/vZOyJg4n+ox7mIk6BLdiTx6Xxp5qKxTJT2MrkbpXO7GrPRPRd2G/cB1jtySIKv5RNhK8OLNly/WYmtmAhIWTEDIb99jwchPMeO79wm6Xsfkz1/FNFrO/PotLPjxfQSMG4LISV8hfhqB14wfkDxnJEHXaGQtHo11i38i8BqPneGTsC/GEwfivHEocTaOL1uAEysX4eQqHzGy8TQB2JkUPxSlLUZx+kIUrV6AsnQ/nM8LQ01WICpTfVCXG6YAr6WoWb8M1ZtWoHLzSpRuXEbgRfDF0LV5NcHUKlSsW0EARqJlFS8LlqM8n7YzeJGqN6WhZks6gdu/DLz4ZfmnwetyaAEKCbxe79YHGjJz6AwdgY4Ra9BCeLsYkiSJGC8hBiCGsX8KvFh8Dndx5gvDzBnuNUNWQnPIV9A17wyezkYkfqWKyNBIC6+/Y4iMtQOw41A3AVw7OeP8fu5mdCMI605LxYjEvw1e3A3JUvWMPUj35F+B15MlHu14rdoe1znovsoGvxcPxJTRneGs0w4zNWwIvFz/teA1W8cCroZa0rRYZlKKEpmFCWTmJpCLCYd5dCDnjXucImAy5QmXJfhiCGOIUnq4lMClCl5i/lI+VwW8eDtfy1LGni85PtAzRYI2PYe2EnwxdFVy4Ds9G/4dlVL3DP+uJPByoWtzYL0LKp7iGC8HpLS3hbV7f7SbF47WsSkilrMVN+5EQmVVm8DQQ3ZAVfeyPwKQaH9EOvRWbYRx8hY8K0BNqWbH/6XonGbgpfnDZGhZdaFnSuVgsiWuVA7GrcpuuF3q2gheItXDP+nxai4F6DH8VXdBfXEPTBxrQdClDTMDTitB7zq9W6ZGOvi2lxwHfu2Fq14euEjgI3m83B4teHF35nQXSU32uYncYhendcWxSf0x4XkL2JFtl8nJxlO5NOJGkqEufn7lA5xbvFrMnyh5tLIJwLJxmerRywRezVMqXXpI4FXnk4rqsExcOVIsehbF9D9qwEv6R/B18waO7i/EUv9pCJv6PfzGfo45P3yI6QRaDF2sqV+8hlnfvoVFwz9A4FgCr9++FOC1nMFr9khkzB+NnEU/YS2B10bfsdgaPB6F4ROwJ3IS9kZNxr7oqdgfMw0HY71wMN4Lp1bMR0myD4qT56JozRycS/FHXX40zvMIxgyO9VKA17oE1K1fKhKpVm9egeqtq1BOAFbKnq9NK1G+dQ3KN9M2grDKLcm0XIOKDaT1JIKs8vXJKFtPcLYpVXi7Sgr+RV2NDekfVLb9Iwpfi0LuanTvho7uvaA3NZgMFBm1OFUjxbER7OlijxeDl9LosZobKFU1vUZTqTtejTgmI4q/j8CLvl+0iAkK28ekQXfqPGi5ecBEbiA8E+yCtrfvBP+Qnig81IfARjlykbsXnUXXngRaCnASwPQX0CSO4eP5Wgxq3WmpACexv4fimk6N2+5LdM27JVB9wuDrNrWYb1Q54hZBFzhguLYbspc64xU7Dczs0Plf7fGarU3gZaQpwERuTmBjLoecwEtubkogxpMNM7DICXoej6RZAhi82BtHIjCUIErK1C0TmbsZvlTTqihE4NV8mwA5Y2lQSmeZDB/qmGKZliOOdiAwepqD7e0VqSY4wSpPOaR8ZgxPdz7L+5WUpsKV1jnAnsCrBceR2WJFR2c4vjMcrcLYG8VhDdSou2sc1t+zIzwQqGVYOiyTt6Jbzh50jCr4e9MDqUoJXdFSXrFWtK3D8Mlob26O/t01UJjdDajrgRtUhm+VcXyXsvyw16lpeXpsYvCr6Ya1K3ugr4suTAm+TU0MxfvAIRtOxh0w8zVjFPM0Qp5ScHvtdHeRN64pFD1kCfByhpQyxUXAVt00D1ya3h0V0/sh5AN7dDfrACNDnoOSY3qNYUjvrrOlFZJ+mIqLPOciA5ECvNirpXRisFTX1daBf0sSeNX6pKBm+UZcq7moyCJxD/C6fQN1ZaeRmRiMiBmj4T/haywc/SlmfP8+pnz1huhmnPr5K5j+xauYLcDrfQKvTwR4JU4h8PL8AWtmjkDqHIKvuaOQO38U1i4aiQ2+I7HJfxQ2+Y3GZr9R2B44FrtDJuAAAdixpTNxLnkRKpIXo3jNXJSkLkR1TowYwVidF4yytMWoTPdHTXYIzhfEiG7GavZ4EXjVbCPQIvA6t345yjavQXVhOsq3rEEpfa7cTJBF0HVu3WpUEGiVE2iVEoAxbFVskLoZy9at+l+M171FL2jYegKvGDzn3h0d3ngXugEr8SwHonKi0wbDQy3Phi5GSU2M0iOU6ndKSRJpne7tmdgM6PrGQ/PV92BAhkPGlZC8Iz4aYoq1m1/GngM9FeClhCRVMUipgyF1ouP3O5DsSZz/iwCOYUx0Vaos//Z1GbzcsHM7gdcTP6rRnuDLkQy3Na1zy5kq0wN98NMrBpjdTo4jbf+9ebxma1vCkQy63NgYMqqEjE0MCGQ4Dxx7jei9IsgRSRofg/i7eckeN1WJmEYOpjc2giHBGOcxag5Yfyn624xlcjjocoZ7OZZo2uPks1JQPQfdVxAgKX9LTjVRxKkmeHLtB+2CZOhSgJeYLLuFC0pa22Cpfm90HbOQyjo36rhxpQgpeAjiBmLL0HQ4pm7FywV7oM3QFKn+2L9UA3itp2UuWtN6h+ETodXFFCO+kOPymQFUhh0IvGzB029xY0UqO+zxejLg6zYnXq1yQ9Wh5/HN+wTrRjx3Lecgk8FCwJcuupl3wuKPnFHi2Q9XPDlpqfMjDLJnuHMXcFc73U2x9EDd1G7iu6u9+iLhy254zloX5oba9M5L98nd5YYGBni9R39snxGBi8FZqPPlLPI8Mwt7vNirpRLb9VDFgJeGKr9U1BXsxe3rPONiYzdjc/C6TVh268967F2fivj5ExAw5XssGPcFZv/4MaZ98w6mfPk6QReB19BX4CnA600sHvEugsazx+sLxE/8CkumMnwNwypvArAZ3yN95vfImvUtsmZ/hZw5XyF3zjdYN/8HbPcfi2PRnji3ehFKUnxRsoaga+UCgi4fVBVEiimBagqiUZ7pQ+C1CLVZwajKCEBNXgRq1yeIORurN69G9TaCq40rUEKgVcrdjDsIvDatQilPK0TgVbUxFaUEXuUEXOzt4vXivOUoyV+J8nVr/gdef60sXA1eRy9vHPr2fB5tv/kBnaJS0DaCE6UqwStPIRUj9A9KFbxaKcGLWrKtSB0j0qHx7ThoWlpTJaQDO/tn4B/aDTsODsDufT2wTS14/R04IglPGQOXEy0dsGM/e7YYuFh8Lf4OOk54wlS7Le9DqukknuCuRtYt0V3Cw+MJwModcP1cT4SMsYCflgxHn5Eq11ICr//GK/JPSQleJ552wSztznDSN4IVwZetUUfYGpJkWqJbw85QC1bGWuhsIi2F5AopP6vqEe3j4GdVWcs7wdqoA7rINGAu0xFeC7Vw9Rcy40rMyAi2eob4QNMUy9s74czTbihrw6kmFOBFvymnmjirAK9zDwxeSo8XJ291IfByR1FLByzv8h+4eEUQzEjxoy25rDezAQ+mbDESukVoBrpn7sBn2/bDIIG20/UfyJ41Aa88PBubi07f/woTRxnCFlsQ0HQn4LLCzTJrCbwqWZK3+EkBr1si2N8ef5T1g88cO1iZGUBmbAozE54fU49gnBoZchN0tZYh6CNXlHr2Ep6vC49sAm26NoFXnYAuCbyqPT1QM6MHqmf2xoqvnPGyA+ccM4CFiQUsTUxInODbWEx59NPrH+NMwGpcCKK6jMCrsTtRqt8ePnSxCLx80lAdloX6A0ViKCN7u1TVFL1uoKbkGNIiFyJ8yg/wn/AN5o8ZipnffyC6Gad99Qamc2D956/C++vXMOc7Aq8f30Xw2I8R/vOniP11KOInDEXSpC+wbMqXWDHlC6yePBTJk4dgzeSPkDZ9CPJmfY0tPqOxL2wizsTNQMmy+Ti7YiFOLV+AM6t9UJFP0LUxAZXreRLsSAKzuahO98X5nHBUpRF4ZYegZn00arcsR+32TFRvTxexXSXrl+HcJgKsbakCvIrz4lGxfiWqNqUQZBGUFawkyFqNcwUrcCY7ifYvo+0raLn0f+B1L9UTeN0IJPDyjESvl9/Ds5Nn4um4TLSJ5HnQODu9MvbqXvFXj1aq4CWNAatFAABkwUlEQVSltGDwolYxLZ+JL0CnST7o4NwTBoad8N77hsje0B+FRziYnuFGFbaUagY/dxXHgxF0kXbsJYjb04/EcNUdW/e6Y8suD2zb1xNbDzCQudAxPWnf/YKX4l5EOol/g8eL47zIaPP0JuV0r2W0rcod64McEEuV95E2PBWMBF5PtMeL7k9a58pfAV4a5njJ3BA/v+yE+e87Ys7b9pj9ti3mvOWAOW/SZ1rOfZP0hkK8rvpZVY9g3xzFPl7yvcwWsiPZ0H3aYRIdM9hZrhjZyEClpsvxrmKvHkkmh5WejODLDMs6cV426XdkyCp6xlEE3ovuR9Idz/R+JcCL48i4K5OTp7rjLP0eSxzeht28BPAUYVJYwZ024EHE3q7WkQRL4al4Zf0eTDpwDCZJ1JgkuHuKA/fVnHNPcfgFw1f0OjGjBoNXx+9+hlsfY2zJonJbzSkcrAhueMYHnn6LQIfBi+Mi1ZSnx6Fb5V3E6OSbVa7IS3ZAV0cdkYhavDNmegqPqjnkMgN0t9TFvA8ccHpqP9R7eShmT+BuQBJ3B05VBN7fAVP3lnSOO8GcO13DDZfouvVTHWjpQJ/tcYGTAs/og8gvXPCSvRYsjDoputbNYWFsQgBmTI1sGWzNLBHw1ThURWShLkiCLmV34qMN18lAtU8KKpeuw/XqSwK8iLZwk3BLEidJZT+XiPzCtcu12Jm1HPGzxiNkwlfw/eVLLBj7GWb98D48v2HwehNeX72Omd+8gdnDOLD+XfiOfJ/A6yOE/fwJYn4dQuD1KRInfoYlk4ZiGS1XTPgIa377ECkEXlmen2H9/GHYFTQehyIm4XjEFBwOnyxyep1avhBlWWGo3pCEyo3LUUbgVZYdinMr5+B8VhCBVwgqUhagMmMxHROJ8zvW4PzOfNTuyBJdjcXrlqJsSzIqtqdJ4JUTj3P5SajYyB4uhiyCr7UEaPnLUJSTJJZiPTvxf+B1L3Hr4GZgAXZOD0GvIcPwzKI4tCCDcj/xE49FHGyrolbxa9Fhfhza938ZcpP2mDOXYWagYo5FKVnqtr8FW43aRsC2Y78Dtu5xwL5D76CoZBp2HRqKTXsHYNve/+DYqXE4UjQSGw8SiB20pnPYE6b+Wk3F98Mw6EL3epd0Ek8afFXypLwkbrlzsDAnZqx2wZkMd6Q6mOBIK44Nchbergf2iPxTYjhkiGjJ4OWKmR1M8YWdLjaP74Wq+YNQNrMfymf1QAUtK7wHiaSNdd59UevVV4z4qqZ1Fq8316PYV8Pbeb/iM98Hq86rF2pn9cURzwH4ob8JTIy0BUSJGK47AOve4kB8uVwuUk28r2WEJE17nH6mq0hwepbA69SzUuxXZUsHKfcXgbbaZ3sXCYjj4Hr+3MaWxCkrnMW8kUvs34HNfDLU8fnqy/wDqiVBV6vwbLSMWIFhO/ch5kwZHBi8Iti+rb3j+L+U8HixTaRzY/PROj4HHYaNxSvvWOLcXg9qiLBXqzF4noHryYIvngifPV7cgHLAyW2OeHWgDvQNDWFEDQ+ZhSGMaWlmxnPhGkJPpg8Hcz1MfMkK+37pjvMzeuGiZzdcUgEvJUg1h6t7SQle56d2pWu4E3A54QpB12W6bp23B45OdIXPu2bo3UULMkNdmHCuRgGGMpiLyfnl0DMyQDdrB6SMnYO6iGzUBqYL2Ho0Hi5JFwTQ8dyPBCEBKagq2IPbNxiv6H9NwOs2rt++RSx2g7jrKooObseagJmImz4KkVOHweeXoVjw0yeYO+JDzBj2DsHXm5j57ZuYT8C1cMT78Bv9EULHf4LwXz9F5G+fEXix12sIYn/5BAm0XDbxc6RO+xzZ3l+iYPY32LLoRxQGjsX+sF9xMOw3HAydgAPhE3Fi6WyUZgShOj9WxG5xPq7ygngUpwWgLMWHoCsYtVn+KE+ZjbKMuahcH03QlUbQlY/qbZkinUTJumUo35qCim2pIr6rKDsGZ3PiULZuBc7mJgkV5y8RyzPZCQ3bzmTF/w+87q0sXA/KwzbPUPT/djI6BKdJLU9hZNhAqTFAj1PNwKtFXD7aBy5Hx/+8ga49tbBsVV/sOjyAoMYD2w+6YtuBrgRQ6uDnr7V1ryu27HHG5l3uOH76N9y8eRi1F7NwuGg6SirDcePGXtReSsaGfa9g4z5L+h4bAXn8fX/9nQpPnGJUY91pRzLcLmQcudWszmg+ZlXaCvAS6+yV425HajVfLOyL9X3McVRMfCx1Mz7R4EXQJWLRWjuggsDrJIHXrPZmBF762DnWFfWz3QhoqFLxssXF6bSc1hWXaHlJTO/jhAteTjivEK+zpKl/1OxTbP9v9yl1cboT3YsT6kmXpznjyjRa93bD6akeGNHPAKZGWg3gpS6o/q/E3g5TuQwOunoYomWK5VouONauK/2enGqC53OUstxLqSb+vueLwYunKiprw+8Ke8+cUNnCCWts3oH1vIcPXuyl56SpWpHLsfjQMey6fBWDVhXgqVCe9uxBvotsIk/UzXFisQVoE5cDjR9/xOc/WKL+dF8qD9wgaSwzSvAS0PWEgJfwWleQqhxRe9QD33xsBj1DAxhaGBB00TtE4GVCMib44kEbhgTjVsaa+KqrLlZ85Y6T0wcR/Pegd9MN5z2lydqVUgdZ6qQ8vlac70bvO0GYV0+c9XwOmSN7YUx/girTZ8UUWIamPN8uv59GMCXwsuBGhQK8Brp2x5aJ/rgcmoO6gDSCogcZoXj/YqgT4OWThqoQWj9YxI4uAVoc16UKXjcZuvAnLlSextoV0UiaNQEx00cg3PN7BE36Got/GoIFIz7AvB/fFxLANeZjBI39jKDrM0T88hkiSVETPkXML0MQPe4jRI//EAkTPhFdjTlzfsT6xWOw1X8cdhNs7Y+cggOkY+zlWjoHZ1cvRHlWCCoLYgkQk1CVn4iqvFiUZQWjKNkXVTnhOJ8fgpqMhahMnYeqTF8Cr0TUbU9F1fZMlG1JEdBVzIlTtyTjHHu4aP1sbhxOZUYTZMXhtEJn8xJpGY+TGTEoyk1EcV4STtE6842Cc/4HXur0e1AutsyKwcBR89EuhAzMvwi8niLwahuRjPZvv4MPP7dAwZaBKDzYm6CmK7YfIPDa/yDgxV2MnO+rPy1fJn2I0qpEUZCAK7h2sxg3b9XS+lVc/fMI9h77hSDteRTuf4HO7UPfSeDF3ZwiYSsH3Te/Pkvh9VIFr2oGL/Z4EdQIA86A09x4PiYJ8KL74nXuZmT4qnLD1QO9sfMlSxx72lpRuT7h4EXiCr+sFYOXE063kcDrY3tTbBrbHRdnuaKaKwRPe0VFwdOVcHyLM1USHGR8p3j7P7LPk7aRePSXtGRI7I5jU3vjh/6yJuD1dz1eLD7H1NgYFkZyWBvI8Z6OMeI0HXCsLcHX084ETXYi/YPUXduYbkLdM1an0ibg5SjAt/YpR6R2eQdd5iY9OHg1dE2SPeBuRCEGJNoWvgbdV2ZjY9V5XKISO37LATwbmkL7OYyCbRwfpxCfozzvbhLH86jGdWgTmwXtUV9jvGdnXC3pLYGXSplh4JL0pJRjZeOJA+wdcPlsD/w6xhpGMgPomejCxFhHDNgwMmUZwZigS8aQQ/vlutrob6aFiYPNsXZEV5RMc0eVd1d6Jzku6++DVy01Zmq9XVDt3Q3npvXG1p/6YPZrtnjRWgsWhhowkOnDSG5I308AKAaR8ByYhtQwoPuSGUHbQB8vd++HA54R+CMoG3X+qQRGaWrrt4epSzzvI4FXXfxa3Ki4KMDrhmp8F0HXLdH3SOB1/SIObsvGcl9vJHn/jOhpwxHi+R3Cpn6HkN++hs/oTwi4PhTLwJ8+RfC4zxD+8+cEW18i5rcvEP3rUEQRdMVwd+PPHyP+10+wbMrnSPb6BrkLRmG933hsDZqAnWGTsS/GC8eS5qJolQ9K04MIsiJRvS4eFeuSCL6WoCo3BhWZwTiXshjn0gIIxmJRS+BVvmYGKlMWoCYrFNUblqFuWwoqtqxGycYVKKLzivKXiFGNJRtW4tz6FQRYsTiaGk6QFY3TWXE4mRmDU1mxOJ4ejWNpkQRk8TiVSZ9Twv8HXn+ly8E52LggCX0m+qBNOLUGuavxSQWv5iJIfDY6AxpfDMHPVJB3HhxAUuTsEhnqGXwUgfANwHPvrsdte12xc19/lFfNQP3lbFy4vBN/3CijIsWtGO63l0Inb9++iVu36nH58n5cuJiPi5eW4cjpr7CZvm8b5wvbz/nCGL7Yu6UOwBrBq5bA6zaBl8gQX9FZ4fVyIjU15o9TovXO62VkwDlHUZUr/jzQEwfeJvB6pouAGZ54+Zxi6hl1le+TIAYvDq6vbO2MoqfdMLudKT6yNcTGnzxwydsdNaI1ThWDCPblYe088kpRaZDuVtE86n2Sh0DqquH8Svz5kqcHTkzui+/7mxB4PXhXo1LiPKpspVQTBviQux01rHGorQNKWtsLcJLA1UmkmlAmWeUlA/e9QYzjuxrBq5LAi7XS7l10mbfkAcCLU9xw7CcPuGFblYsWYTloGZJJSkObkBTYLM2Az9GTqOMaksrtntp6vJe5BZpRaWgRnkpgloynImgZmY4WkVloxbGtd4UvtoksapjG5ovBR3qjh2G2vz3+5Ozw1Tz4RNE4aRCXX9aTAV+3yp2kcIFqa1wt64p53lawM9GAtbEmHOQasJdrw9ZYGzYEYfZyHTgY69I6ywAO9H65GzyLd6w6YMGLJlg/zAnFvz540P25SW7Y/KMr/F/tgo8dNNHd+Bn6jvawNdER92DPM2PQPdnRvdnSPdqa8Gce9KKLznqa+KA32Z7ZkbgSnI1aAq/zJK7PHl7aiOZKx5XF6ajzTUF15nbc/uO6qAlucjC9qnjr7WuoPrUfubG+WDL3ZyR6/4RYz+GImv49IlmTCb4Isvx/GgLfUR8hkBQybgiB11BET/gCSVO+xhJSwqTPkTT5MyRN+gzLp34hoItHNArw8h0ngVf4FDEx9imCruK0YJRlRaJmXQIBVzxKcyNQnhuM8qwAgq5FKEv1FZ6wuk2JqM7xR+kKT1SmLkRlZhgqCuicTctRSgDGQfVF+UkoyluC4nXLcaZgKYrXLifgisOh5DAcz4jCyawYHM+iZXYMjqZF4EhKKE5kROIo7T+6OuR/4PVXuhKSg/WLlqL7VB+0YiNEwCUFr/8LwIuMYJuoDJiM/RYLovph95EBBDoEMwccJfAS0MW5t5RB7/cHXlt2DUBldSQVqwtUjLgNw4XsOn0WkZRMXSKg8vZNLmQMZFfxxx+FOHjqG2w54IJtB53pHrqikNZ3Mnzt7UXXbh54T/chguutUXeaDGIDePHIQTbWjqTmhvzxSbTe+X5KbUQA8U1qNd883AunPrXF8bZdRNzUkwxeSg8Ne7qUXY08WfSiTp0xxM4Am37qissEXnXTCLpES16SKng9TjFoXSDw4nn0JAhzxpXp3XDyIYKXqsyMjeCkp4OPtPSwRMMWJ9u4E3S50jN0Rrl4hgSxtKwkCDvzjBNOtv2LVBMisJ4hzZaWBL4tpQEOy+zfhdUDgRcHu/Ok/Sl4NiYdBol5cFi+Hv2SN+G19K0Yvn4PVp+rQCWV0z+omN68SeX31g0cuvQ75u49hU9zd2Jw+kbYr1kPg+Vr8Ww8T8idLl1X7fcxdHGjlMErD63ps8HoHxAQ1R03KlzBiYXvLDdPFniJlDB8L1W2uF7qgvxQZ8x71x1z33PFwnccsfhtSYsUS993nODztgP83nGA77uOmP+2E+a94Qz/15yw8j0HHBjujLqp7uK9VPfO3l3uODbGBWkf2yPodXvMfssZs99zwoJ37eHzjj1837Qj0Tpp8Vv2dD/2WMh60wGLXnPBvFftEfHZSzg1OxhXAjh3Vyou+ZEIuESQvZp67r9ThujKrF+chvJg+p59p6SqgP4xfKmCF/+7dqkGuzKWYvXC37BszhjEeY1A7PQfhWIIvKKnfIfwCV9K+vULhI0dIhRB4BU/6Wus9v4RKbNHYPWMYVjp+RVWTv8SqbSeOfsHZM8djvyFo7DBjxOo/oZdkdNwOHEOTq72RVFqEEoyw1GaFSEpMxBlmezlWoiSlIUoTfVHZW44LmxJItjyw7mlnihdNR8VGSEEXnGo3LAUpeuW4mxBIk7lxOB0bjwBWCKOE1ydyonDqexYHE4NwxECrWMMWRkROEnHMXgdTg7BiXQCsDUhOLIi6H/g9VcS4LWQwGvKYgm8yKC05MSDjzGFxH2LjGDL8BQ4zxqD6LSXCLz6EfAweHHaBwIvAV2qHi8We6DUwZfyGFds3tMDJ07Pxo1rNVSMOE8LgxcDlgK8RKtGucr/uYaa2gJsP/QmNh20UYCXBwoPuhF8EXjdbVJugrItmy1RecoON6udRWtUCmDnYHtuQXe5w3g+LolYFQYv9nhVWNP9WuHWsW4o+doeJ9pZC/BiT5IU//NkghcvGbwkz40jip/uCp9OVhhib6gGvKTcQk8KeNURbHGW70bwcsLl6V0bwIuD69lTJWK81IDU/UtG4MaBzEYwF54OfXykbYaVHbrS8+qOsjY8IlHRpUxLfp5nn3bCaYKve3YzC/BypmPsaN0RVUrwcngXnf82eCkahQReT8Umox1Bk03KVrxKsDVi1xH4nK1E/u9/UrNJ+nediui1Wwxe10WRPUv/Sak8jxmHzmDI5iPomb0f+kkFZPO44cndkM2/j6UEL7pP9nhFZUNv5DAERHrgehmB1x3eLhYD15MBXUJVbE+4q9EZN8/Sb5fohqpZL6Ny7gDUzO6H8zP7K9QPtTP6oY6W52fRckZfWu+L2pkDUD1rEKq9B6Lai46Z3kuAl7r39d6iMsX5urx6o4auXTWLrjuH7oG/i7/TW1Idi+6jhsT3UzNzIG3n7x+Ao9Pfw9k5/rgYkIPzBF0X/VKagNfDDrS/5MverlSUL1uLa/Tu3O3f7Vu3UHKwEJlh87Bm7lisnD0KiTNHI85zOOIYvqb9gNgpwxD929eIIsXT+lLPH7F0+g9Y4TUcyTNHIn3uaGTMG03L4UidOQzps75H9vyRyFswCnm0XOczBhv9x2F78ETsjpyOA3EzcXjJfBxfsQhnk/1QnOxLoMUZ6/nzApxLXYjydB+UpgWidm0c6jYnoDxjEc4tm47yZN4XhKr8WFSuTURxfjxO50TheGYIjmeF4VQuAxZBFYHcqZxoAq9QISV4sdfrKMMYgdeR5FAcWhmIQysC/gdef6VLoRJ49Z3ig6cj0sHTADWC1xPu9SLwahG8HM+FjUfyltdFGolCAqhChq79PC1Qc08XQxeLtgkvGIsD4vl4ju3ywNbdHti2/xWUlMdQA5kK2O3ruEm6JcImpV584U5u+McDiP/Excu7sP/ECGzaT9cQIyp7YOf+7gReBIKi61EFuBTi6YzWrjVHyVFb3Krh1igBjhjZSOsiHoODYdUY0Mcg4Y2jyuUWLW+RAb9dYw4cd8XZb21wrH0XlLZ0fPLTSZC4q4w9cxUECUVPu2NeB0t8bGeADQxeXgReU59c8Gri8fJ0whW6x5OTe+O7fjLIjDSlOewUAMUjFQ0M9aCrpw1DgicxhZAKYPFnpVS3M3gZ80gykpwTtdJ+a0M5PtCyEHM7HmvHaSEcRddj0TN2BGOcHkLpSbyHGsDLXgBbU/BaKoEX58lSlboyL8R2SSGCoZYEQ8/GrkMnAiId2m+5bD0GZ23E/AMHUPT7FeGr/pPKcB01npLLyvH5xh3otjoPZgnp0InNgkbserSLKUBrES+mvHbz72wOXpnQG/UNfCPdcaMBvFRBiz+rg7HHKGrI3eLRydTIu1FMzz/OnN53B1zydMRFRdb4S0LOuDDViT6TqCHCaST486WpjiL1Q/0UTv9AxyvLBr2X6rrK1Uu6Xj29x5enOOP3yQ64MtUe9dMc6Dv4e/m7FFIcK8VZuojvqKd74Ps6PPl1nJztj/MBeajx50mrU9TWb/+NGN7q/EkBmTjvm4ayoFRc2nYEt/+8IWoApYeLP4jebFr541INNi+PxPI547Byxg9YPuNHJM0ajQTvEYgn+BIi+GLgSpz2PZZ6D8dKgq3kOT8ha+F45Pn+gnxSns84Wo5Dgc9PKFhMouXaxWNRsJDnahyDTQRe20ImojBiKvZEe2Jf3AwcWTJbSpi6imBrzQICL4auRSjP9CXQ8kN5NidKjUf1xhicXT0LxUumojyFj/FHOcFWeX4czuZG41RmMI6l+eN4WgBOEJQdWeOL4+nBAsQOpATgUGoQgVc4jqQRhKWE4NCaYBxODsbBVQHYs8wH+1f6/Q+8/lIEXhupxTlwwmK0DSfwimVD9i8BL7rHlv6xeCNuOLJ2vYydhwi6CJ4KxXyM7GliL5YqcKkHL5Gri2Bt2253HDj6GqovhOLGtTLgBhUwMtjs7WLw4k5H/h/Dlyht4h+t3/6TPl3A739swpmycdhxoA9dj+6B7oOha6eI81IDXge7ISvLEsd3E8xUO5BhJOP4JI5qVIjB60aVHW5yy7naEjjZFae++3/tnQV4FcfXxiuUFkuIy43iEiKE4LTUvf96qaEtVtwlBBJcE0iQQBR3i5HgTiAhELS0UNzdWijwfuedvRsu4VJF0u+5y/OyeyW7s3dnzvzmzMyZ8thtBC9WqAUdvCh65o4LfHHgeIiVNz6tzDFegbgq4EWDX/DBSyqhUKmwJG0/BddCq5c94O5mDyeClICTq0ELqPrhRx+gQ8f2qFO3Flxc78IXI94zNpKXN2M4aRCmgxc/8/RyV5/xfQPP6e6Gcg5OaGBrwGx7Xxx4IQDHnq4o4FUeP79AD5YWZJXP/oHPPw+8tAH6p54hsGldjQq8phrBi+X6T8HLVEYbpaBJ4IhdhTEpeGribNjHTUWvjVtwWipKltqkYydQY458Hj0bT00Sxc+X6yxWg+o5tOJpdiMSru67hvHc6nMNvArFJ8O27fcYGFERvx0J1Mqugi52LfJYB6+CA193pOyqsZqnK+HXw1WwN7EUToYK9PSrhot9quF8Hy2+1oUQBjbleEKCjzauUIMvyYuSB7UxhpzcwSWFjF3yInP5Nr8UoKnvMqSE7Ptof3fuvrUa7xf/9lJfH5wJDsCWHp/ipwETcH30MlwOT1GD6x+2l4vnOyPQdTYqRUWqPzl3DW6euqhM/507kqOM4MXaQAVOvXkNB7avw8KRvQWsvsP0vk0wPaylBl1hAlxhrTGlX2tMFU3r10pB15xBbTF30A9YPLw9loR3wfLI7lg1tidWj+uO1WO7YXVkV4GsrlhNCBvZAStFayO6YJN8njmhBzZP6I2tk/oiNyEUu6b0xYHpA3Bw9hAcFPA6khSBk+ljReNFE3FmhUDX6ik4vjwaP8/qi1+m9caR+UNwePFoHFw8Hr+kRuOnFIGqRRHYMz8cPwtk/bQwCrmzR2DXgjECXZHYPHs4ts0fjd3y/R0LopQIWrnzI5EzdzS2zBiB3AWRFvD6M12ZkI61g6bixbaDUSw6SaCLBihVgZe2PqM5I/SkRQMrezGChQS8Pk78HsuyXkR2rp8Z8MoPXRS7H03Bix4qAa+tgdjx44e4cm2OlKTznLJibMro0KX7u9QiESxzsvGdG7K/ilu3duDg8WA1I5IhLehxoydNuyb394LXlp1BmD+vNDZlVMQN5eUSw63Aq4C1lI3KA6+T5eRYWs/7a2DH9xWwo0g5AS9WrqxkC+7A+rtQIOAl6cwpWhVtrD3xga8z1nb6j4FXv4q40r8GTk7ugrihXdGtawe88sbrcHZ1glcpTwwZMhgnTp7A1atXsWfvHnz5VQMFZI5O9nj1tZfRrVtXdOrcEa1bt0SZsqUUcNFD9tZbb6B7967o3KUTWrT4HqVKe8k5nVGhTBm0b9gYkzr0QGabPjhQ5X0cKlQJBzmuz9jFyDFefwheoiPy2zOG12mjx2v2vwYvXfRGidSsbJ5LACtuPnxmpCD9yEmclNrx+xWZKBy9UN7n+LBUo3hs/Fuz59VF8OL35Pz0eCWkwKZNa3TqVQ6/HqonZVefDFOAuhZNRI/1TYIXX5+qhAsHqmLp8Ir4OdgHlyRvXQqpJnk/UJPk+bvgpUsDsLMCTCfVcj4CXaIzqpz89fUctSj1nLRSTRSkxNcsa+a+bype44oA2uGe1bCo1QfY2WcCboUvwfVRj2ZG4/lIkezPhSfhRHQqLm/fjxu3buHWbbH5t+4FL/5/9fRhrJo9UcCqDRJ6NkFCr2+RGPKdwFYrDbZCf1CaThG8Qltj9gB6vFor8Eob1RnLxnTDqigBLkLXWAEuga41o7tgTURnrBwh4CVaO6oTNo3pgkx5f/OY7sge1xvbJ/bBrrgQ7JvaHwfmcm3GCBxfMh4nlk7C8fQYnMiIw+kVk3FqZTx+SYnA3um98cv0YByaN1iB1y8CWfsXRyno2jlnGHbOGoa980dh95yRyJ42GLlzw5EzLxwbpw9B1uyR2D5vDLJmjsS2OaOVcmZHIHP6CGTOGI6dAmjkGyPnWMDLnK4TvPonoM73fVEsapEYFIGtxJQ88HpYkaT/tfLSQejSp4MvQ+GIOHyd2Airt9bC1twqD/B45ZeAjwl4ZRqXFtrMv8t5Cdm7GuHE2ZlSuC4Z+UqDLR27NPDSihtbPhxgf/nKHuzaH4YNua9j43YCl4CX2vN65sEre1cQpiSUw4L4srhykN0VOnjpA3ULlhEneN2SFvMtAcM7ksabB2pjXbNy2CrgdVhBF7vy7oLXAyvhJyQCAmfjMY2c1bi+WAC+sHLB2/7OWNcxENf+Q+B1NrgMfov5FkdmhqDDG2UR4FcJ3Xv1gsHdgHffe1vy42WVP/Vtw8YNyoMVUNUP33/fDC++VBcVK5XHZ599gi8afK66I2vUCFKf0UNWqXIFfPHFZ/hUPrezs0GDzz9H86bfoaKXFxr6S7nq0Bc/lQg0gpQ2WUH/nfnc73v2CrwYloJjAekh49/R4/UpSg2fLeDFMA1G+PlH4CVSf2eEqESu+ZiG4pPmoN+OXci4fAVBC+X92AXqM817ZfRw6df9Q90LXoUE2Gxat0HDZqVxaS/XaSR4sbwWzEYTRfC6xTSe9sGhHQEY3bIMMtv7CMD747LydBnB6x6vV34J9Ivo+bpAWKKn6i94q/Kkvq+di12VjF7P4792jgABr6rY27UaRn9SH2t6ROFGZBouhy/GuTHa+owPUwQvhpAgeF1MycLNS9dwTaz/jdtSFwh86RtrBOBXHMhZgznhwUgIbo54Aa/4ng0R16sx4nt/h0R5b0pIS0zt2wrT+rbGDIKXaFZYKwVei4a1Q9rITlgW0QUrx3TFqsguWB3VBWsFwtaM7ow14Z2wbnRXrBdtkO+tG9oW6+VvNo7oiKzR3bF9XC/sjhHwmjYAB+YPx5HkMTiyJBqHl8TgSHqsKA7HZH8sPRo/LRymPF77Bbx+nj0ABxeFY9/ckdg7Zzh2zByC7CmhyJk6AHvmjpDXQ7ExPhRbZw0X4BqBDVMHCVwNQ9askdg0dSi2CGxlzRiBLTNGYn28fCbv7V5s6Wr8U12fkIF1/aNRq8EPKDF4Kgqz5SjgVZBmNepLBmmGNU0MapIoVSBxGYoODcf34z7Ehpy62LTbF1tyqyNLja8ieAWpmYP5ged+GcFIYIx/syqrOvb+0gu3bh3XSpbaCFt6SAkjeN2RvbR8+Nap0yuwfvunWCOgtVEN8BcAzK2muhrvhy4CoYDXzlqIifHFkL4eOLG7NnCGhtsY5DBvzIh5I/okxAH2twUOVatZ9jcP1cHC5hWQXrwMfpbKlF6kE8qToVW8fzjY+gnokEAXB4KzW+z0MwFYVMwXr1jZC3i5/gfBqzRuJHyHg1O64Ruf52BvUwy9Q/oIXBnw9ddfSv68dztx4rgCL3q76MlydLJD8RJFEVgtQHVHErzeefctNG3WRI0L42e1aldH23ZtYGdfEo0afoMGAmjPFnoKpVxcENO9D+Y4+GJPMR8cLcxQE5xUoT13FWqCv7nkA3rB1GxHgS4uFcSJDfyMMcGOyusZFRrAa9R8Aa8VKEQPu+65MpUZm/CnErh6JoGR6xfi2027MPrAYXjOThHwSpLP00RswFFm/vZB0tNjBK+SLdvhnffccXhTNQ28OC7zVCnZF5yxmfdIGnW3ObPxXFVsW1cFTV93woJGQQJeNVWg4IvscuwXKKpqlHn4uidv/iPw0r5/93x/9RxBuBRWAxva+aBtbR8s6DQSV6IzcCkiCRdGa+D1sJcMuhyejLNxy/DrvuOqqf2bNLR/J3hpxcq43cKNq6ewZmEc4kJbI6ZHEykfjRDfqxESejdRQVGjO3+D2G6NMLnP95jOsV2huppjTmgLLBjQCosGt0bq0HZYOrIDlo5qj2Wj2mHdmM7YMKYL1kd2xcbI7tgc1R1Zss8ihA1vL/DVHpnhnZEt7+2YKCA1YzCOLAzHEYGfg0ljcCh5HI6kjMdh0dHUCTicHIm9s/rjwJxQ/DIzFD/J8Y9zhyB3+kBsE9jaktgXa6O7IzuhH/YIiGVP7o81k/pgy7Qh2DhtMFbHh2HDlEHYOHkQ1sb3x6YpgwW+hmGj7DcmDkbu7Aj8mBRuAa8/E8Fr08DxqPnmZyjedRSKJHJJDHY3/kOD94jFBbI5m4nj0J6X1yWkld9qcF1kbq+LDXv9/iF46WBUTeArEGuy6+D4mXApUKe1csVNzV7UZzZyuK5AF7shpRByu349Gzk/fYO1BK3cqsgkdOUGKvDSvF6m19PBqw4mxQag4ReOyF5ZD3fOstWsG+2C2t1I+JJjAa8bh2pj4g/lMMHGE3tf8MVJepKkQiXYqGCqrHwLiJiWQ0YIYMXPGF5RVhXgZ2OLt/6L4NWnLK5HfYTjs0MxtNX/8PknH6JNu/YwuBmUx2rv3j0qX+rb1KlTVHdi6TLeaCgQRcD68MMP8EOb1njl1fpqDFj5CmXRuElDNGnaCB99/KF81govvVQPdg42eOvtNxSE/e9/7+PrL79El++b40t7d8wq6YNfilQV6OaSUZXVjEf+3hxsz2MurM1QE/zNNSDXwIteskPsaqzwKcoPn4mnpixH4VhjTC4dcHTlswF/SdJIY1icp2IW4d1l29A9Zx+cpqcKeNFbTvDS9TfgS6WHHq/leE5sJBfoDwhywpp5Um5PVTUpJ2wwmepu+XliEuhSwZlPVsbtU7WQOt0XdcsXw7B3fXBmQG1clDxFD1Z+mcuLT0oXpEyeF0ic2bg83ijljOjveuP8xAxcHM0xXtqMxocZToLLBJ2MTMa5Zbm4c+131dxmN+Mtju/SipW23fkdR3/MxtyoMEzq1RQTuzbCxC7fYFK3bwS8miKmW0OM79AA47kcUMevMLlXM8zo2wIz+1HfY2afZpgn8DUvrDkW9m+JZALY4FZIG9IKq0a2x9rwjtgQ2QWbxnTDZkKXaIscE7g2hXfC5tFdkCVAliuAtH/GEBxZEIGD88Pxk4DTAdkfXBiBw5zpmBSJn+cNxz6BrYNzwrCf4DVnIH6cNwTbp/fHlvg+WDuhGzLC22Lr5H7YPXsINsQEY/n4Xgq01sSFYvlE+Y7AF49Xx/bD+kSBNQGvTQJjHN+1OyUGP6+eVSDB60XR26ICAF5p+HX8UmQPGofaNeqjaOOuKJog4JWwSjNaf7dF+ChFQxqnLZT91OSleFb0wqTFsPquCToEV0F2bh1sVOAVJODFQe0EL3YlmgLPn2vjVs42fBMnz4zCletLcfn6Zty4dQbszr9b2DQAu3P7N1z/dQ8uXVkvWoAd+7/F2pyq2GAELTVTksp3DR28tu6qg9jEGniljjWmjPfFb6cCcOeUHseLBrugwZdWiSjwOlUZvx6pg8Edy6CDnT12PF8ZpwldrHyNA60LksdLeV5kz3QdLuyLrBL+6CjA6OlkgzeqGrC+gIMXZzJyT/A6wzFeoZVxRdJ6JPJbTAhphe+aNIKPr58AlIvIGV80+AypaanIys5CfEIcqteopsZ4cRyXn38VNGrcEC1aNscHAlL0hFH8rGqgv8BXI7Ro0RzvvveOgjUldxflEfuhdSs0a9oUPhUqoJy9MxrYlcJCqwAcFJA99hwHzHPMl9btqIeaYJwvBllV4CViviAIHxQIm13qDfj2m6hWoSgcl4FnHyp4yX5SEl5M2oSma3fCnuPI1Pn/LXhJWsVO2rQIhnt5A8LDPKU81JCyIQB2LFDkL8cswwVnzBeDMt8yNup+P1QXw7qXR3knKzQL8sCuXtVwMez+fH6fd+uJSUvbxTBfHO0TiH5ve6CcbQkE/+87HBsnYDRWm3n4MMNJ8BynRyfj6LSV+PXoedXcZthGjvalv4t1gfa/7G/+hqz0RUjo1xFx3Zoguuu3GN/5K4zrqAVGje3eGNGdvsa4dl9gvCim8zeY3KMppgU3w3Sqd2OlmcFNMEcgbEG/ZkgZ1ALpQ1tjxfC2WDWiHdaMao/1ER2xMaIzNowUEBPp0JUt0JUzridy2dU4dTAOzh2FX0Q/CoTtmz0cBxeE45DA109zhmHvjIHy2UD8PKMf9kztgz1zBmDX3EHYnNALa8d3xtJRPyBteEtkJ4Zg+7QBWBHVFUvGdMXaWIGu8b2RIdchdK0QACN48XijQFfWzGHIXRyNn9dl4NKxn3TwIueQd54oePmIChh4peJq9HJkD5yAV3yrocQbH6PYmJlisFZogGPO+DxW0SiKcVReLnYxUpIu1eJchhIjEmD1Zn106V4W2dvqInMXQ0kQvIJUPC+OsboXeP5Y2jqLAmzb6yBr14fYsvsrZP34PU5eWCBF7IYUOc5wZHQgbfzMjRuHsO/AAGTvaohte77Elh2vYcO26sYxXjzPA8DLGFcse1dtxE6ujcCqJdCqiQvOHqgpBlxgS8DrtuwZtiG/AX2ykkrkJBfbleNTlcQg1UafzqXxtn0JpL1QHselQj3xrA9OPa115+WHnycpAhfFtRqPCiQstAnA23ZucHWxw1sCXprHS1r5IVyeh+ClqaB5vLg4sT6r8Yqkb1+PamgcZAMb6yJwdDXA3dNNQZSDox0qVCyvvF+cwUio4qxFHhPA7B1sYGdvo7oc9RmN/IxLyPB97TP7vM8ovrazKwl7e1u4cPkWgwHlnN3wua03ZllXwp5iWnfzkUKVsP8FLdQE4UvLC4QxvRtajtntKJpuXxP+bQaqht4zAkrPCtioGdV54GXOLvwF6eAVm4IqizPx1tJtsJ68Ek/FLVV25J+Dl+wnL8FzcmzbIgTWnt746jNHnNor4HVGAOeYj4AXux1ZjnXoKhgNqN9pT6TsHt1aA5+/5woXB2vUKWuPec0r4+JADqrnIHopA0r5wEvy3oNWWHh0YvljnDBpEPXzw8X+/tjUOQgf+drB1dYGX9V8G9sHT8H56Ayci3w4Y7wuRUidGJGCi6OTcGKCANyWn3DrNsNnG9dhFDGYBOfJsj4gil08+hNSo0chvmdrxHVujHGdBLq6iAS+xnb6UiDsa0zq9i0mCXAxUOr4dg2UYuV1nHwWL9+Ll+9Plu/M6NkIc/s0RPLA77F8ZBusZNwuI3yt4/qMHOs1vL3S+hFUBwVfBK+dsX2xf8ZQBV4/zxmO3dMG4ceZQ7F/7kgFYTsmh8g+DPtnCWwl9sH2+F7InR6KnJlhWDmuA9JHtkbSgGZIGyrgFR+CnClhSBneBsmcTTmhN1LDuyBVIGx5dLACsFUxfbAqrh9WTR2I7CXROLh1CS4d34Mrl6Wc3Q9e5J/HDl5lRPnB6xNzD/5x69KkZcgaEIt3fKujaCUfWPXojyLxqWIExfiZMz6PVUbw0pWQqsFX3DJJYwrsOofBtkopdOtZRoDrRQEfdjNWA4OWblaxtDTA+TsieFFrt/lh9dZArM6qjX0H+0hR+wWXrm/DT0dicPLsPNy5cxCXLqXIdT+Q7wcJcBm7E3MF9kQqjpgOXvd1d+oeL4JXTQQEWiHI73msTQkSAykSg337ZDkBL3PRsJ+UWIkQvMqrcV70eN04UgfBXcrC17kEBpfwxr6i/sqbcUoq2tMibUHqgiGmRXlaRPuKBGCATQVUdHSFuwDJu//BrkYVTkLSyDheLV40wOAqMOThnhfHi+K4LQKYHl7iYcvNzVVkQHlHZ3xu44IZ1pXxy/MBOCFg9cvzFQS+uLC25uniigZHlUeMz4Ndkj4if8yxqooqHzTD85Pm4ekpUsYTBYxoe/LAS2TWNvyJCEj827g0uC3cCP/UTBQR8Ho6dqnAnald+bvgJd+fnIxCYiPtWgSjhFc5BASURNosX+BCVdw+XloFGVbBj/MmyhQQ8DpdFndOS6Mj3gdVfGzgbLCFh3NJdHvTC4dCa+BSGNcm1cCLgF8QwOu85HEVqkLA61hYDYz+ohJ83a3h6uyC6mV8Mb/TEFyQOux8VNp9Xi56rf7W8kHKY5aGyxHJODVmEU7MX4db564KWnGC+73gdVOObuNX3PztLLavXITpA7oisXtzAShtTNcEgagJXb/BeKrL15jY9Vvl+Yrr0Rgxnb/FxA5fYWLHrxDZ+mOMFU1o+xliOzbAlG5fYnavr7EwtDEyhrXOg67Vo9pj7agOWB/eEWsFutYOa5unjaM6qu7H3Il98NO0wfhJ4GuXwNDOyf2xd/pgpV1T5Viga++MfshN6IWcmJ7IiumObIGxTZP7IHlUK8zp+y1m9fwSqYNbIDMmGBuie2FOv6ZIkjQsjeqOBUPbIjmiM5bIcfrYHlibEIrVUwZifdJ4HPpxHW7+egxXrq7G9t2NCF6fGDnHFLzIQY8FvBxFpuBVTcSEvCUqEOB1eeJSZPefLJVPLZRwc4Rtg29hNX4GnpFWnWaUTAyTcZD74wsxwWubGEgjeBWKz4D1uFmw/eBrOHvYo3OvMgI/9TToEsjZkltVwEtfqzE/9PyxNPAKwsZcX1EVrBf4yt3zGU6cG46cHztgbc6byMz9EAcOh+DAoc5yjZcEtHyRuaOyvM81IgX41LV16DIDXkaPF8Erbkp1BFSzgavTC+jZ3gtXD9YXo11ZWs5iLBliwowBfTIyD159u5SHt5sNPrV1Qbp1FfzyghhIejieZcwmVrK+6lhJByFV+T5esavxALu9ivohvWQlfGLvAnd2oQmc3AUvU49XAQMvqfDuBy8tjpcCLxfJQyYBVB+f3OX5u6GKgzMalHTHDPltdxfheC+uDEDvl/z+8rwPE7yMA/AJXtwfLVQVC4pVQUXferAOG4vnExcr8HpKhYN4WOCVDrt5q+G+YAUKJSyXzxihPp9dMff35qQD4eQUOVc6bFv0hm2ZyvLb26Jba29cOFwPOM1uvfK4c7KMGlPF2b9qjdMCoN9PV8aZn+uiXRNpcLhZqy5kF0cXvFLeGek/SN4fVFfyfCAuSn5jPiN85c+Dpq8flwh8p8P8sal7VXwa5AgPgz083N3g6eSOXh81wZGxi3FpXMY94KVD198Z83Uhkl2UKTgTmYQjMam4uuMQcPMObt+6jdsc22UEL+q2GvN7E2eO/Yi0xEjE9/4BcV2aIqEbB9Y3xoTuDRV8Rcs+WvYTuzVUY73iujVSnq/oDl8iVgAtsvUnGNbkbYxo+i7GtPgfJrX9GDMFfhaHNUH6kJZYNrQ1lg/9QWmVANDake2xRgBoWf/mWBb2PVYOaiWv2yj4yhnfEzti+2JbTAhyZL8jMQy7BcAIXnumDcQOAazsmG7YNL4TMsd3waaJ3bE5IQTrYnphwZDvEd/pI0zu/AlSBLzWR/dAuoAeF+deLOdPH9NVvtMWKeGdldeL3YyZ04diy+IJOLxrA27duIY7d05i/6HBWJddWwcvcg55h9xjCl7koscCXqVFOnjVEzFBH5l7+I9XKbgyMQPZA6bg3YDacHYqCeuAqijRfyQKTSHkaFOydeOkxfXS3zNjmB66dAPJAbGpagHbZ8SQFpG9dfBwWPkEwtNghU69ymJDbj1kbxPw2sZlejir8F+C13aCVyVtpmN2XfnsJaylZyvXR4HWpm01kSnvbdpWRxvAL5CmgZcRvrZrscEIXvdfRwevOoidUg3VatjD3tYedaqXxPrUQOAsx4lUBo5ysD2Bh2NFdAP6pLxgxnSYAS9PgV8/BwcMLOmNXcUCcPA5Pxwu5C+ww7X9/KXi1cR1/lgRc40/fRD24xC7GDmj8Zfnq2BnCV8MKimg4GwHg4CDk6sD3hHwKuhjvP7M4+XmqoGXeTh6dPKUCtDLXeDL1R1lXFzxiZ0LpttUwl4B8MPP+eC48m4RtHTxmRjB67kAJBepCH9DOVh/2w62MQukfK8Q+8JxpoQcsQHKO5XfLvxFGcGt8NQleGEKZ0LTi79M2bW/D17yvTzwSpXGnwBdy2DYlakEJ3s31Al0wNKF/sD5IOXxUovdKz3u4QIsp9zTy8Zj/XVF3D5XA4un+6OWXzEF6m7y3AyGMvB2ckHPV1yxL6Q2zg6oqaLVM59RT2KcFwFPQV4/dn36qjGNBwdWR8RnHqjsYQVXNy5rZYCLswteqxyElcGRuBS9VOqzuzMbrxC4/g50GXU+IhknxizG2ZTNuH3pV21sL2N23SZs3ZXablzB9jWpmDasNxKC2yC+WzMkdG+CuJ5NEdOzCSYKdFHRAlwaeDVSi2An9mqq4GuCwBe7Hkc0ew8DvnwVA796BaMav46Ydu9jXvDXSB3wPTIGt0SGwNXSwZqWcz+gOVL6NMTinvKdvo2xfGBzbBjVHhsjOmJ9eAdsjOyMLRN6ICeuj/J8sbtx74zB2J7YB1smdcOGcZ2xLqoj1ozthA0CXSvHd8Wsfg0R2fwNTO36GZYMa421Al5zwr5DfNcGSBLwSovojAXD2gqAdcGysT2xafowZAt0Hd21GrevX1EDoC9dXoutuz/Dum0+BK+PjJxD3tHBixz0yMCriMgUvNxEvGBlUaCoruhN0RMGrxRRsoBXOrIGxOOdqnXh7ugARzcDSn7RENaT5gl8LcezcVw8drEyVuzie5qv4/9oMdlHoWQ8G5uMQpOW44WYZXAaMxPFP/octp7u8DKUQOfeXB9RBy96vAhe9DT9ffDSxL/TlhJSxwJfG3P4mhDF93TxtX4N/TPGBNNl+r3859fAK25KkICXrUCvtOIEIjs0N+DUfmk5n/PRZiHlgZdIreEo4PXEpqubBy8PDzt4ODri/ZIOmG1dEfuKBOHIM9Vw5FlRoao48UwATj+tgRc9T3fH/Txc6V2JhDpew/QzbWyXP+Zblcfb9vYwuDvB4OkGZ1dHAa+CP7jePHjd9Xg9KfCiPHhdd4O6fhkXF3xpY8DMkpWwr5iv6l7UPF1awFT1LOT5MC9w3cfkohVQw96A4jXrwXbABDwXv0bK+2oBHEaIFxuTmCKv/wV8KemgZe6zvyqCF0FO4Esf49WqNxzKlYOrwQUGZxu0beaOk3vrAme47qpA1ymDEbzuws+jF8souzrFTnD5MV77uK+kKRCH91RH029c4CmNJHdJM5+dwa0UXOSZBZYqgvimVXB6UF1ckfzGvEaZy4uPVAJb9HCd7Rso8OWHy30r4dzAmkjuWBtvVxE742QnjW2uJeoGD7H/ZVzc0P/z73FsvNRl4zJU3UbguhahwZfmxTJX/92FLV2cHXllRBLOTlqKXw+cIktoM6oEuvRFsMlcOnedP7QXqXHDMT2sPaaFtMOU3i2R2LMZEnt/p8JGTAlpjniBrFiBsFgBrngBMr6Ok9dT5DvxPZogvntjxHT8GsMbvY2BX7yM/p/WxdCv6iC61duY0e1LLOrTBMn9vlNK6tsUi4IbY2Hwt5jf8yss6PUVkkIaYUn/ZljKwfj9v8eyIS2xbnQnbBrXFVkTe2OngNfu6YOwc/oA7Jgaiqy43lgd2QkZI1pjeURbrJnQFSkjWws0foqIZq9iRo+vkCEQtzyqC+K6f4HJcp0Mgbm00R2RFtUZq2ODsWH6cOxcORvHf87C7zfOaRP971zAL8cGq7BOG6R+I98YOYe8Q+4h/5CDyEOm4EVe+tfgVVhkDrxKiSqJdPB6XfQ/c5nh8ckIXtEZyBoYJ+BVB67OzmLAXWBVyRclu4bi+cmc3i3AlbhQDI60GI3djI+vq1HTs7GpalHaZxLTYRU3H7atu6JY5SpwchPj4W6VB15ZAlr3g5cORn9fHGxv7v0HKz+YmYMuSgev2oidUkPAyw6uLvby+9vBt6wV4sYG4LfztXGHywjRmBK0aDw5Y4qG9ZS3vFfGxNg+DrHyECnwktenKuE3Aa/QzmXh7V4Szu7OKC/w2NLOHautquH4M0E4IbDFipaD7c8+5St7xnKip0MDJFMwehjiDLpfRIS6s3JNbTzRXehaV9wXrWxdUdZgCwPXJBRQYBiF/wJ4qVmNRvDSZzXe4/FysYWrVEb5oeixSq7vbWC3IxfWdsM8G18cej5QgbBao1ENsOcC5ez6DcDB530xv4SAl6MrSnp6w/rTpigxfp5xjJepx+vfgtfDEMFL0pRIIExX8Q5tW/WCY/myAi/OCl4qlS6K2LF++P1sTeB0Gdw6Vg53jlaWBtTjBC9KH1PGvdiOU4H4/UR9jB9ZFhVLW8PgyKWiOO6PY/S81GQMg2sJfOTnjMy2NXA9rLpaFui06HGP6zoX6quBV0gtua4vrvX3wZ5e9fBDvTIoK9Dl5eKMUgJe3m6S571Yfp1Rv3wA0nuOVusOc3Zj3gxHga8Heb3yQxfXZLw0Jg3nIwS+Vu7C7d84houQZQpdGnhx+/3qBWSnz8XMwR0wK6wNZvbrIJJ9aGt53RozRNNDW2Fq3xYKwCb3aY7EYA3IGFx1irzmd9n1mNCtMcb/8DnCm76HUU3exMiG9REhimryOmJbfYDpnb7AnG5fY65oTndRr280BTdU+1kCS3ODGyFlYEss43iw0V2wiR4vLiMk0LV7xhABsAHIjgvGxok9kDGyDVKGNMeyiHZYMqoNpvb+CqO+fxWRLd7EHHrQIrtgTv/vMKHjR1gsILc6qiuWCqytSeyDDZwtuXExrpzYD9y8Lj/QDWHTG7h8fRO27mmIdVsDkZkbRPD6n5FzdPAi/5CDzIEXuekfgxdlCl42IgeRQcQLVhQFiGqLXhN9kD8zPF5p4HVNwCtbwOttAS9nZxd4CXg5SsYuUrs+rAZOxPNGw/d0HLv6kvEUuxtjl8trdjuaM1APQ/ca20IxGaKlKJqYBLv+g1G0Rg3YSUXvLmn1cCtpBK86Al4BJl2NHNz+z6Hrn8kceJn7nnnw8pR7cnGwR/3adlixRMDrohhwepeU4SaEVdG8Xmpa+JMAr/s9XmGdy6CMe3Gp9J3EgLvA38kRPR3KYLOVv/J2HHq+Ig4X5sLIlVScL63S1ZQfnP6tCHPKoybX0D1qhK4Tz/khp7g/Qmy8EcAuRk9HDRTc6PFy+u94vGR/j8err4BX79po+ZIAl+Qfg7tUqE8Qvjzc2fXoDg8DB9y74gu7UlhgHYBfnvfHkUIV5dn7SJ6oLHmBsxoDBIZ9sahoBdSz5+QAJxSv4gvrzn1QRMr5U5NZ9rUxWffahiclghc9XgSvpUbw6g2ncuUE4J1h8PKEo+T9ei85YkNGNeBcFdw5VgG3j+qeax2GHrHo6VJeLo4PJXSVlbTUwsoF1VE/qKTYFwdJr7uUASmvfG5updSzIzyWdbRCu3ou2N6rFi6EcjahlvfyuhuNAPZoQczo8eoXhAv9A3EwLAhD3i8Nf4MD3J09BOxd88DLxdMAR4EvL2c3tHrxA+weOQvnJ6TjQqQAlIAUB8tfC0/FFQKYmTowD7zku/z+WakTT89cgxvH9fUYTcBL/nFsl5G7cHRPDpInDsH8wW0xr38bzO7fUQHY/MHtMX9IB8wZ1A4z+mvwpa/LaApi0/q1xJyB7TBTAC2hRxNEt/8SY5p/iEltP8GUrg0wSwBrRqcGiGn5ASIbvY7xTd/G1HafYWbXrzC5SwPEdvgME9t/gpgOnyJBXs8OaYakIW2QNqIDVkR2R2ZsX2xN7I+cxDBRf2TFhGBTdE+sHdsF6SN+wNKIDkgdIaDYpyHGtHwLQxq+iLjOnyJtZFukyPtj27yPxF5fYlV0MJaOC8HqyUOxa8UUHPt5HW5cOynkeYszDnDn999x6/YZ7D8+Aeu3vYJNO/yRuaMqwesDI+eQd8g95B9yEHmIXEQ+MgUvnaH+Fng9KzIFr+KikiIdvLxFvLC/qJboFdF7+TPC49Vd8NI9Xi7OzvCUDO1hcIGtuyeKvfUp7MKnCXytxDOELbr9pyThWQVi5ozTQ5KaOST7RDF0NLyxq1FYDJ7tiChYv/E67Gg4GHvIIEbe3UbAq6yAV20BL/8CAF7mPFz5pYMXx3gFCnjZCHjZwNNDWnQGqTjtHfDFRy7IzawNnA0SY1rR2GVB4CKAEYIekyHPkxnwOlwb/bqUhbdHCXhKxenp5i4VvyuquzhiiL23wE5lAS/N23H0Oal4C3FmG7uZ7nqjHqYIWWpGpfJ2aZB3opA/dhULxBjriqhr5yxw6CgVjjZGxEsAwcXZEW/9F8BLKqMHj/Fyg0HAy0XAi168/ED0eCVpEfi7G2rCEzOtK2FvEcIwJ1gQxitInvCVZ+WL1CIV8KK9K9wNTrDx8ETxem/Bsf8YvDCFoLNK7MyK++3DE5EpeC0T8BJ7pMCrrOQpdlt7wODhAQdXa3zzsQsOZdWQslsRt09IeTnOcvu4wEuuRW+4Ai8ppxf8sHNDHXzzgQvcnEpKOgUSvQW6BFjcPT3FfpaWvasCMYM0Yst6FkbHtz2xt2ddXA6pgSt9q+BiSBXJgywT2gLZjxK8uFTRlRAfXA6TRlToi4ho4IdArxJwdXOAq6fYF0mrh1GuXiJvgwLIKgZvDP6iJQ5HLcTlqDRc4SxHk9he5utAQpcR0sKTcTwyCeezf8LN27fVzEUuC6Qths3QEbfkH+M3/o6r545j4/w4LArvgaThnbBoaGfMG9oV8wZ1wOKhHZE8qisWDu+s4IuaKzBGzZfPFJDRG8algga1R9LIbpgv78UxyGrbzxDX6UvM69cMGVyTMaoH0oe0xeROnyOyyZsY3egNjPr2VQwXEBvR9E1EtvoAsV2+xOSe32J2aHO5djtkjO6G1ROCsW5iCDbE9MP6ScHYIBCWNWUgNieEYdW4Hlg2uosAWjtMD26Ica3fk3O9jNjOHyA9vLUA2Q+I7fi+nPcjrBjfA5tmRWDzkhk4um8Lrl46Kr/FNfkNBEEFum4zsNmdG7h+bQty9jbFuhx/AS+ObVbg9Z6Rc8g75B7yDzlIBy/yETnJFLzIUf8YvF4Q6eBlL3IVeYnKi3xFNUT1RW+bywiPT/nBq7ZUQk7wcHNTrVZ3jvXy9ob9R83gOmouisWvwDNc42zKIg3AaIjMGqi/owecQ8DraQEvdi0WEgNXVK5dMmIKin/8haTJUwwEZ295SmH0lD3Bq4yAV01kqUWyCxh4cQajcRbjXeUHL1vVzejlbotSAi9ezl5wcy6Glo3csT/7JeB8gGZMn9jAesoMeB2po8DLy8M6D7zYmi7lJjBjZ4cxJctgR5GqOPmsn8CQFkJAgZfRK2UOnv6t6Oli1yYh7GQhP+wuWhWjbcrh5ZLO8HYRQy2tZIOI3hkvtppdnPD2feBF6BIJgKmp7GYqiMetP/J4tXhJYMdVwEsq/icPXpq0UBNuKO/ohM9tnDGzRGX8/HygAJeP8oLuf4Hjv3yxuFgFVHc2wMnDRcDRCzbuFWHzxkewHzYORSYvUeXfrI147DIPXo70eLkL0Mvv7kYY8HCEh2sRtGtswBFpDN4556fGWTGAqfly9ZAl4MUZlTjhqzxdP2+ri1bfGiTvFxMglnR6O8Pdy0lkBC8PgpfkH4Exg5cjnN1KoKzbC+j1Vnn82Lu+lIkgXBTQImxpnqhH7PEKqYaroTVwsl91jPuiAqqWdlLDATzopRa5eQtACnC5G+XBsszYdFKOa3iVQ3zT7jg3LhXXBbzOR6Xg1NgUnCVYma0DNU/XBfnu6YgknJ2zDjfPXMFvghY3FHAJYBh1885N0XX8fu0MdqxejGUT+iMtvDsWD++ChcO6YcHw7kgZJaAU0QNpo3th0YguCrQWyeeLR3bVNKKrej1vSAf12YKhAm0CaItHdML8gW0wo893mBnyHVKGtcOKyG7YFBuKzXECS5FynQGtkNjlKwz56mWEfl4XQxu+itEt3kNspwaYEdwEiwa3QfqoLlgZ1ROb4vpjY2wYMhMHIGvqIGRPH4KtM4dh0+SBWMdAqGN7YW5Yc0xo+yHCm76OSe0/FIBshSVRHRDX6wskBH+DVQkDcHjjQpw/kIXfrp6W3+BXQdGbshfY4pg3ga47aumk0zh+apLUcfW1SWfGGf3kGyPnkHfIPeQfchB5iFykgxd56aGBVzGRtYgXcBF5iMqJTKPXv2EuIzw+mYIXB9cTvCRzc8YIuwy4N9jD2bMsHAW+HMOnokg8B9aLAeKgV3OG6b73/kwPAq90dZ3CAmDWcUvgPCIeNp80hA2nbrMrRbV8pIXJrhVPdjUWYPDaxmWI8gdy1cGLXY1BqFbdWcCLv7sYRPntPaQCdXV1UTM2f2jihV+21RcjyhhfbDUXrFmNoQJepQS83NzoLXWTe3AToHFFORdHvGLvhBG25bDZOlAgKEB5OP4UvP4lkHHWpBo/VtgP2+W6EfYCXc4OkpcdlDeX0EV5yu/MljLB6x2/fAFUlbfLBLxY0Txh/fHgeqn0OUawQHi8THU31MQXNh6YYeuL3cWqgoFTDz7njyOFCV7lUU2A2EmgRXWTGjxgI40rqw/fhc2IKBRRwZOXmrcTj1V/BF6EAim7HhqAuapwB1Zo3dwTB3JfBs7UkbLjr7oeH7XnS4WyYADmM3Wxd8tLaNfUC+WkQeci5dPVi9BFYJFnI6Cljt1LSVq9pTx4iN1xl4YJ4csGFd1Koscr3sjp+SLODaqFC2GSDwWM/s4sRwLaX4c0P7Ve5IUBtfFjyCuI/LAsqnu9AEdXB2Xn2cXo7UboYrfu/eDF/OYmkP9aGT/MatUXp8Yn4UJ0muxTcEYAzLTu00NNUOxmPDM6GcdiluDajsN05qhZi5zFqHm76OniPy18xIldm7EiZgjSw3uKBLIEtlIjeiNtTDCWRvbB8qhgZET1QbJAWdKobmqfIjC2JLK39t7Ibup9ghjhLEn2qdSorlg6uidWjQ0W6OqJNeN6Y310iMBXf2yOH6A8WCnDOyCh29cCTB9jQpuPES37uM4NkNj9G8zq+53yeKWHd8EqerwEsDITB2HbzBHYNmsEMqcMxuapQ5A7JwJrJ/ZFQvevEdXqPcR1/ARLR3XEsvF9MXN4JywU0Nu5fj7OH92JW78KcN3+Ve6bPa/8YW7KAX8H9Ybarv66Fdv3fYcNOaxvNegygtcbRs4h75B7yD/kIPIQuYh8RE76x+BFPQi8OIDMNIiqPrOxjuhV08zw+MXMmCLgtVQDr8DaUvlr4KUqf6mkvNwcJcM7CvCURrGPv4bNsDgUF4PzbCLHXYgxjE3HMyIuWK2FfPg78MXvEuC4Z5cijasWroLvFZqcDuuEJNgMHoei738OO+9yYiDYQiN4EbiM4OVxF7y2bDeClzx4Dq7fpMDrccJXfuii/gJ4BbnA1UmgRQ34FuMiBtBDWqQGgwtKudugxddu2LG2lsBXTTHiVXBbzVYS43qygrRuGTOoIm4rKKJRZ7eGeaP87/Rg8PJmQEOClzHfENzpOeUyMzWdHBHsUA7rSlSTilZb00+FE3jWOMvNCFoEJr0L8q92Q2rR6DlgW581R+jyw4EiVbG5eAAGlSyD2o4CXR4OkkYBWSNs0UgzjQwn4crFof3cBLyCBLz8cbFPFTBaNrsYOatKW8DX94mLg4655/T6s/2qCIRVFPDyx8/BNdGyntyXsx1cBdjZ1XcXfJ6s9FATngZ3lHE14HM7d8yyqSLQVVWN8TpS2AdJxcujjqOk3yD2xt1V4FgAwcMOVmUNKP7BB7AeMg7PJ4qNIfSIfXgmNgPP0u7QhhhthXn78rAl18kHXjYcXJ8HXlwZgF3ZHD9lgKPkN1dpkHz3tTN2reEC+NJ4Om0cd8XGkyq7AkosSyxXSubK3V+QGkPGeGEsl35SPusic3kNNG7ggFIGaxhc3QRs3eCivF3ybGg/vXRY9JKyUEpsfSl5Xt5qZqqL2CAPKRfl7Uvg29oGLGnvj9MCX1f6V8WVkMq4JGWE0eSpiyEMuKodn5PGih5pnuXnXg+ZvB9S9S64qb+jN1kaESxj/avj/MDayO4SiJ5veiLAozg8XG0lfWIP3cQeukk63diwEBtJSOd9iHTw8pR0s3x7OrqgfllfTJJncyR6MS5Hp+PCmGRjfafVfXr3o4rxJTo5OgmnUjJx+xJ9XbKxB80IXreN4HVHwOvahePYOHci0oZ1QsbIHlgmsLVMYGtpVIjAVl8sHxuCFWMFvsaFqHFRaWN6KeDKkPe452tTpQhopYzqrsBriYDX2omh2D5jJHbMHIWtU4diS8JAbE6kBmPtpH5IEvCikkX0cC0a3BZpIzsJ/HWWc3TGkoiuyBjTQ3m01glAbZ48GNtmDEfWtKFYHzcAuxdE4fCSGCyP6CTg9j6m9mmEDQJnh9fMxd7VKTi8cz1uXDsi931ZdFMFieUvwvj8gqBG6DKKji+BssOnpmHdtnrYuN0HmVL/Ebo2a12Nrxo5R5/RmD946oPAKz9b3bPl/zA/eDE2hZVIn9nIfk0OLKsgYn8n3W8vKfI20b1g9Hh0NXqZGlz/TmAtGFwcJPMawYuSTO/uKcbE00UtjVH8pfdg330UbGLS8fzUlXiGa6uphW0FugSSnopPkT0BzJzhyi8aTLZmCV8CXXErxKguQ6HYNBSenALr2AWw7TEAxV56DSU9vSRNerqkYmFXKA2cGHR3dw28NhnBa3OOPzZv08nbFHYKknTwMsbxqu4o0Kv95trgaKmsaEx47CL36WyDd960Q8r06rh+9FXcPhuIW8d9BMBobBkh21dauX6qm+GRgxfHrOQb4+Up8MtgjEw7x06pileOOeaFEBng6IbmtmUwp6Qffn4hAKcEug4/V0Fg6S54cVA8QSpvYLwZ+OLnBLTDhTWpAJ3PVcYJga7Tz3CtSH/8WKQaFpQMQLuSpRBkb1Cz7LwlLd7y23ImozLkkp+5p1wlz7OrcV2HGrgWyorERyoDBpFkxcCFg9nKZzyhgiRfXA6phMuh/tjfuxZ+qCvg4lLwwItSDSXZu8kzYJyvj20NmG3FsX/VcPgFH8y3LosX5Tmxa1JVnCICGKHdxtsVVi+9JHZgsNicRQI7y1VImcKTMvBczBIV6iYvUKoCs/w25mHqfvC66/HSvF1antLymEHyGL1MLq5WeOs1WyyYWgM3jr0EXAhU5VRrMBnDPahyxb25cmdOBDeO5WJZZ6DWUnIusQOXq+PSkfqYFeOHt1+ygbuz1iByEzjhmC4CoWp4GO2nsjVsvNLbJVDjIXuWV+07fGZyPwI/r1WwwZgGFbE9uA6uDArCzb6VlOf1XN8gXAippsrL6VCK0EWYMu6l4aK8XgJaF0KkTPWppmKEMf+qfCyfX2SZG1Ab+0JextTGVfFpgDSU3CTdhFn5HVUdRCCnbWF6jfkqv/LsDtMv+axGqQoY8U0b/BwxW4VMuhSVgguRAmCiy6M1XRFdDU/GiYSluLrvOIdvKbagx4uoZSrgBn7KWoKk8C5IHtgGS0f1xHJ6uKhx/bB8QhhWRYdhfexAgZ5BWDkxDOlRAmbj+2JFdKh83k8dE8L4frpAWlqUANno3gJd3VQ34fqYUOyaG4H9ydH4OWmCHI9Wr7fNGIE10f0EuDohdURnpEd0R8ZoAaxxwfI3/QXWRmHHnDHYPmc0cuR4q8BbrhzvWhAp70cge/pw9d6Pi+Wcs0Zgfp+GmNq7ATIXRuHKid1y09fvApWSQKf63yh2L3KTHQGUvwV1/cZO5Oxrj3V0cDCOJcGLylHgxcWxyTnkHXKPPrBen9FIPiInPRTwyh/LSx/nRfca+zf1NRsZUKwOlzn4s8F/j1rXjOD1rgIve8nANCDM6HcrKQ8xgPRglHQthef96sDq29ZwGBELO4GswlNWKkOkQZTAF6NP/9VWKLssJ6dKa1YLSFhY/q5EwkJYDx8L629boFiVmrB39oY7AUsvWDqciAwciO5uLeBVOs/jtVke+mYjeRd48NppHONV3UGBl/IY0SBKBcpWHOPUuEtLz93NU55NSQRVssLAnhWwO5txvhjhPgA4Jsb3qBhtznzMCzHxL1rPfyg5bz6PV18BLw9PAS8FxiaGURlKdl94KUNezsUJ7zm4YHiJ0lhT1Bd7ivtjXxF6PwS+nqEErnTgEnEx5fzQxb2K1SV7bcFrX5yiB62wLw4U88caK18MsS6N921dUMHJQU1UKOvqjtKSd5kmerhUnqYxV5IKXsDrfV9nbOwQJC16ViK+ONMvEOdCWTFoLfuL0lIvWCIUStr6B2Jfn3poXY9djbYCXsw7LBPGZ1CApHVBE74c8ZGDO1KKBeFo4UAsLlEOdRy5CLdxiIOIY+947CrPyF7AwdavKuwbtYH98ERYJabjWbEbz8al4DmGmBG78YwAkeYRM2NjHppo30zBa6mAl+7xclKA4ClSoCBScO+pAaSDkzUCKpdAWLfS2LlOyu4FKbtnA3DnKBtMUq4ITadKqbJlvtzpMnZVqjhdBC8p76dKA5cq49b5Oti6ujqCO5aBf3lb1e3GLkQFXfQQ6d1xKn8Quv5IfGa0/yzT8lxcHVDe1QZf1y2DhKbVsbdPXVwYVBsXBgThPD2xoZUFsihptNAbq4OVcU9IuxTCfQAuCYRdpAd3YADODqmLg6H1kdasGnrU9UI1seVOqgFxb+OI0qH8z/I2babKa06cYe2JVi//DxnBo3EmdgkuTErHubECYErJCsTOcr9yB3DtlgYWCrzU8PE8KdS4fgHr5kzAjOCmSOr/AzJG9cDKqBCsEuhaLdC1LmYQNsQPxcaEodg0eRjWxg3Gqon9sTpmgBwPyoMv7qll4/thifx9WkQvLBnZFRnhXbExJkzB1n6BLoIXAezQklj8uCAKmQlyvgkCbgJcKUb4InitnRQmsDUSu+dHYSe1YCz2LByPvYvG4+fkidgn59kt7x1aOhk/pkzEopGdMG9oO+xIj8f1sz/KnV3DrTucSqBBF/cKtkTmNu0zTjI4g+PnEwW63sH6XK6NTIdHgNS/lAIverv0wKnkHvKP3s1ILtJnNJrG8Prb4MV+Sf6hqdeLA8foTrMTOYvoZtPDSiiv1+FJaTgbnQEO7rsUuURofEne/nHp+sQVyB4Uj3eq1YSrq50UTGfVWvMQg2GQDE9x9gjH7XhJS8LO2QFWpdxRrG59lGzaCQ7DpqMojdLkFA2kOABfGail+cT3dIkhmyz7aVSawFsSrOMXwnZ4DEo0a4diderDigP7DVKYXNhVQe+JVnGayoVjdjys0Sm4DDbtEvDaIeAlsKXGd+0IVNokxwVPWrq27qmDmKmBqCrg5SzgpWBSDItBjKM2FskTrp5e8vvLsbczHJ3l+bgWwfvvOmLKmCo4m/ui5P/qYnwr4M5pafmKcKqKUWKoH6o02MJpaamfluMzlXHzmIBX17JiJEvKs2Alw7TLXp6Nq5K7HBO+6AmTfOVmj4qO9vi8pAEjrEoh1ao8sq18sL9wFRx/2gcnnr4LVabQZSq9e/GIABe7LvcVDURaycoYaOuOj+Xc5QVQXQyc4SeNB1cxwALtzvJbOspvyDRp6TPma3nN9Qzf93NCZueauDykHk4PrIlTUqmclpb9mUGB6vjUwLoFSqdFDCp5VtK7J/QNtHjRSwDSRsXxUjGZ1HMoWOJkHTVjV8q0p+T1L63LYYFVVUyzq4RAgzOcjPmGovdLa2ARFJzg6GaHEt5lUOKVN1GsfXsUi5oAKwGvorHLxd4YbYpaash4fJ/teRjiNQhdK8R2cfmhFSjZOhj2Al4MpcL8RA/R3bwle3kWLgICjt5usHcvCUeXInj1ZXsMH1gOOzbWx51T70qZqqWVqzMCUKcFqFQ5Y3njcf4yqMtHviuNLs54Plsb29fVwNDe5fFmTQcYHOU6rmIzPL1h8HKWPbtu5XclePH3VDaGs8IpHtO2GqW/zss/ripPuUjjyZVDBxxt4OPlgC/qlEJEg8rY2LWqlI/quDRQGi2hgbhMT5fsz9Hz1U8aB+xipMeYXq+wQJzpXxvnBtSXPPwasnrUxMRvKqmJIXXFfpQpWQIezvJ7eUgj06SM3pUxTX+St93kPineq8HFBY72jnixoj/CGjTHumEJOCH55PykDJwbn4bT41JwasYq/H7kohE7tI1wwWNTALlw8jBSowZgRo/GSB7UFhkRPbGGwDVpgNKG+CHYPHUktkwbiY1ThittEABblzgU60UrJ/XHCqNWxQ7ACgGyjAmhyBjbV4OoyB7ImjwIuxeOwf7UaBzMiMWh9FgcXTYZh9MTFEjRo5U1bTjWxsg5ovthTUwoMqcMRc7scGybE4Gt8vm2eWOwbe4YbJ8fib2LBd7SYnF4xVSczVyAHXLeeeP64MfMxbj922m5t5uCUJR+5399u3FrD7YfaIk1OwOwcYeAl9S1WuxMjvVS4KV7u/QwEuQfchB5iFyUf2A9lX98F3XPlv/DBw2wJ9WZdjeaer2qtn/xIyxsPwQHw+fj/Ng0NbX1Epc94Errj0nXJi7PAy/OjGIFyRaStxgNuvzZ6nFjX7rsvdQ4HkfJ1I6wcXWCtbcPbGq8D6tvOqDIgAkoFEv4IngJWOUZQYqv+f69elrg67mJSSgWNg5Fv/0BReu8AasyPrCXCtNVjJgrry0G250eCxamfNKMhhG8dgp45Qp4bRPw4sMXuFGD6+n1Kmiix0v2W3fXQayAV7UajnBRXY1yX2yR8v7kN+fv7i7AZfB21GbjCcS4urnDwd4OFb2L4+t37RE3sjIOZPvitjLIAl4nxSifZIR7esAespTHq4JcS45Pm3q8bASqJK1086sWtmb8OP3bzdMD3vTEEH68XdXsNS9nR1S1tcOn1vYILuGG2UXLYvsL7H4UqDLqmBkRug4LdB18rjL2cHxQ0fLoZe2Jt+ydUMXBDu6Sfx28XWDvzWux5cvuE6lgmFeMadLSp0vSKJV89fKu6PtuBUR/UgnjPyyPqI8rYOzH5URlEflJBUR9UrEAiempoNI54ePKGPKRD173k/tilxLzjlQ+eXmoAIkerNICXkyjs+SLMo7u+NrOHUMcy6CagJez2BrVxSXf1cfhsSHCri9XNkDkOdqLTShWqQyef+1NWLXog2JDZxg9Uel4OlG3Mfltz8OSnFeBl8De5GV4LoFjvHrDsXw5SaOT5CWjh0jyFcX8pT0L5j9pJJZyhIM0aG0EjDzdi+OtV+wR2qk0Vs/yw4W9LLMc/8U9yxjLsu7ZylcGqVO+OLfbD0un+yLkB3e8XtsW3s7FVYwugp6T2Aw375JiQ+RabDC7ecNLgMZT0qI86pTKK5SWXiX9vbznppURntPL3RmlBYDd3GylkWiLCp62eNvHBu3q2mPM/8ohrakPdnSujKN9tJATuqfrguh0iC/2dq2IjO98MOGTyuj8ogEf+9gj0LO4NPaLwEkaZBy/ywH+d72G/D2131D9lnlp+nN5eMn9sWtV7sVF8pCzoxO8HFzwTpVaGPphC2zsHoVTEYsEvJJxYvFG3L76u+o841gmHbbo9VJ7EY9+ycnErAFdMaNbQ6QOaa8G1q8a3w+b4gZjfewgrBNlJg7DFoGv7JmjsXn6KGTNDMemqSOwPmEI1orWC4itihuI1fGDsDJuEJZG98fKiQOxSmBozfhgbJs+DLsXjMZPSeNwcMlEHMlIxPEVMwS+pmNf0iTsEKDaNlsAa+Yo5Mi5c+U1vVx7F0fjx6RodZw1Y6RcdxR2LZyAfckxSsfWzMLR9bOxLXUiDuQswZ3fz6k7YzQIzaOn37Um/ejB222cPJuGDTvewvqdFZQjIXN7kIhdjazfFHhVNXKO7u0i/5gGTv0rA+upe7b8H5qCl97dyP5L3etF9xppT49iz6mVVZJdS2FNOV9k+9bENv/a2Ob3+LXdvw6yfGtgWZnKSPMuj7RSmpbIMaW/znufe75PeZZDsntZJHtXQkqlQCT710JyQO2/pRS/Wupvk7wrIsm9DFK9eJ0K96Ql1bi/T+o75bC6SgVk1agsqvTfUs3K2FC1EjLKGu/F5J7vSoya2leUz+8qSX73BS7eyChdDpsDKyG3NlVBVPGxaXutyljrI+lhGr3lmfG5Kelp114vMe5T81Re8ozkHa+yyPAsizWe5bHZqyK2elZEzh/JQ9NWUZa8Xid/t0TOsViULL9dqqTh7jWMaVHp0tNzN02a7r7OkHtYKmlaJuL+vyCmNUO0ROUR0/sxvd8CInkOuj1Rz0eOl3hJ2ZV9hnp2+b6fJ7kflee1v0+V/JLkIc9bGmjJPkFIMmNTHp3qKCUZ96mVA5Famvk/X3pNxfsy3hvzPe89WfLtQldvsZ3eWFupPLZWZ3nSy/D95ex+VcLWoIpYXbE8kgylsNClFFLEFt/N+8wPZUWSN9TvVlHttfQYdU+aHyTte8r+yj0skbzGc/IaSfLsFrmVwmKBugwpf2vLlUcm76WKlFHRNtH2KpWU+HqLfLZevsM8myx/s1jSnSzPUv0mpZlm7XfU8rLp9XXp7/0Vmfyd8b55rUXym6e7l8OGCgHIkXqHdW5OtbrIrfsqttfTlKtL3ss7rvcKsqvVxsYqAdjk44dMX2nc+wVii381ZAUEYUtAtTzxdXZgdWRV1ffV5X35jrzme6bf3Sx/T6nX/oHIVn+j/d1WUU61GsgJqqWUHVgj77z6uXOq1cRW+Q7F7/JveH1+rr/Pv8upXkvyS01kyevcOi9hx4uvafd3zz3+BeV9/xVsrVUDW6TO3VJDbLGqz+7Wv1tE5Bsj55B3yD3kH302I7ko/xqNfwm89M30C/wjHbxMvV4cRKZHsWcfp97lyEQpz5eIbjn2iXJAGmcDcCom42AwCBkjwDL8/keij0Vc9Zv61CKLLLLIIosssugRSGcNcgf5gxxCHiGXkE/IKeQVcgv5hRyje7p06CLvkHv0aPXkIVNvlw5e+aHrDzfTL5p6vXTwMvV66V2ODCDGeBam8MW+UA5EY8IZYp8rejP4GCO/Muw+1zzigpNc7ZviTZvqHYssssgiiyyyyKJ/ofxsoTMH+YMcQh4hl5BPyCnkFXIL+YUcYwpd5Bzyjt7FaOrt+rNuxj/cTL9ImXY3mnq99BmOHFimw5fu+WIfKAegMcF+Isa9YNAx3gzD7fPGuNAkb5IByUxF0rTIIossssgiiyx6WMrPGuQPcgh5hFxCPiGnkFfILeQXcgx5Rvd06dBF7tFnMprzdpGb8rPUH275v5zf66WHljAHX3S/se+TA8+YUEZ2ZbwLBhtj/yjD7JMg6brjzVGkSt6sRRZZZJFFFllk0aMWuUNnEPIIuYR8Qk4hr5BbyC/kGPIMuYZ8Yw669BASf+Ttov50y/8HPAlP+CD40rsd2efJAWe690sHMEZ4JTXSXccbIkVWEvEGSZXmxB/AIossssgiiyyy6J/KHF9Q5A9yCHmEXEI+IaeQV3Tg0r1c5Bryjd69+CDoov4RdHHL/0emXi/TLsf88MWBZhzlTypkQkmInHLJxLNvlDfC1bx5U1RpEW9SF2/aIossssgiiyyy6GHLlDfIHzqLkEvIJ+QU8gq5hfxCjiHPkGvIN/mhy1wX4z8GL275/9AcfJH09DFfHGDG0f2694vuOB3CuJYRb0IHMV103/EmLbLIIossssgiix6XyB+mPKIzCnlFhy1yjO7lIt+Qc8g75B7d0/XQoItb/j+m/gi+OKpfBzDdA8Z+UCaa4k1QdNfxpvKLN2uRRRZZZJFFFln0qGSOP8glOqPozEJ+0T1cOnDpsxf/KnRRf2szdwKe2BS+KF6cYmLMARile8J0GKPLjtJv0CKLLLLIIosssuhxSmcRHbIo8orOLvmBi9KZR2cgHboeCnhxM3cSc/Cle78o3QPG/k8dwnTxJkyBzCKLLLLIIosssuhJSmcTU14hv+jjuHQPF6V7uR4JdOmbuZNROnw9CMBMIUwXb0IXb8oiiyyyyCKLLLLoScmUS0x5xRS2qPzApUOXOT6i/vVm7qSUTnr5AUyHsPwgpos3ZJFFFllkkUUWWfSkZY5TdIYx5RpT4Hqk0KVv5k6uKz+A5YcwXfqNWGSRRRZZZJFFFhUkmeMWU675M+CiHvpm7iL5pScsP4hR5m7KIossssgiiyyy6EkrP7OY8ow53smvR7qZu+CDZJpwiyyyyCKLLLLIooIuczzzID3WzVwCLLLIIossssgii/6/64lu5hJkkUUWWWSRRRZZ9P9NBXYzl1iLLLLIIossssii/4osm2WzbJbNslk2y2bZLNt/c3vqqf8DL6sMu5Z6zGQAAAAASUVORK5CYII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9" name="Imagem 8"/>
          <p:cNvPicPr/>
          <p:nvPr/>
        </p:nvPicPr>
        <p:blipFill>
          <a:blip r:embed="rId3"/>
          <a:stretch>
            <a:fillRect/>
          </a:stretch>
        </p:blipFill>
        <p:spPr>
          <a:xfrm>
            <a:off x="2084306" y="1335470"/>
            <a:ext cx="7573746" cy="49339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CaixaDeTexto 9"/>
          <p:cNvSpPr txBox="1"/>
          <p:nvPr/>
        </p:nvSpPr>
        <p:spPr>
          <a:xfrm>
            <a:off x="718237" y="5946821"/>
            <a:ext cx="36576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>
                <a:cs typeface="Calibri"/>
              </a:rPr>
              <a:t>3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7CE5EA6-5176-4F9F-1835-1F43B322138E}"/>
              </a:ext>
            </a:extLst>
          </p:cNvPr>
          <p:cNvSpPr/>
          <p:nvPr/>
        </p:nvSpPr>
        <p:spPr>
          <a:xfrm>
            <a:off x="8339318" y="1555195"/>
            <a:ext cx="957532" cy="23866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672BB0E-3E5F-BB4D-5A2D-2997E1819004}"/>
              </a:ext>
            </a:extLst>
          </p:cNvPr>
          <p:cNvSpPr txBox="1"/>
          <p:nvPr/>
        </p:nvSpPr>
        <p:spPr>
          <a:xfrm>
            <a:off x="2078466" y="535713"/>
            <a:ext cx="758186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BR">
                <a:ea typeface="+mn-lt"/>
                <a:cs typeface="+mn-lt"/>
              </a:rPr>
              <a:t>Acesse o site do </a:t>
            </a:r>
            <a:r>
              <a:rPr lang="pt-BR" err="1">
                <a:ea typeface="+mn-lt"/>
                <a:cs typeface="+mn-lt"/>
              </a:rPr>
              <a:t>Unisagrado</a:t>
            </a:r>
            <a:r>
              <a:rPr lang="pt-BR">
                <a:ea typeface="+mn-lt"/>
                <a:cs typeface="+mn-lt"/>
              </a:rPr>
              <a:t> através do link: </a:t>
            </a:r>
            <a:r>
              <a:rPr lang="pt-BR">
                <a:ea typeface="+mn-lt"/>
                <a:cs typeface="+mn-lt"/>
                <a:hlinkClick r:id="rId4"/>
              </a:rPr>
              <a:t>https://unisagrado.edu.br/</a:t>
            </a:r>
            <a:endParaRPr lang="pt-BR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pt-BR">
                <a:ea typeface="+mn-lt"/>
                <a:cs typeface="+mn-lt"/>
              </a:rPr>
              <a:t>Clique em </a:t>
            </a:r>
            <a:r>
              <a:rPr lang="pt-BR" b="1">
                <a:solidFill>
                  <a:srgbClr val="FF0000"/>
                </a:solidFill>
                <a:ea typeface="+mn-lt"/>
                <a:cs typeface="+mn-lt"/>
              </a:rPr>
              <a:t>ACESSO RESTRITO</a:t>
            </a:r>
            <a:r>
              <a:rPr lang="pt-BR">
                <a:ea typeface="+mn-lt"/>
                <a:cs typeface="+mn-lt"/>
              </a:rPr>
              <a:t>. </a:t>
            </a:r>
            <a:endParaRPr lang="pt-BR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9896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718237" y="5946821"/>
            <a:ext cx="36576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>
                <a:cs typeface="Calibri"/>
              </a:rPr>
              <a:t>4</a:t>
            </a:r>
          </a:p>
        </p:txBody>
      </p:sp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138AA207-80AB-92AA-7B75-9DA109FC09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" t="30478" r="1" b="28508"/>
          <a:stretch/>
        </p:blipFill>
        <p:spPr>
          <a:xfrm>
            <a:off x="9982457" y="5953867"/>
            <a:ext cx="1514172" cy="45195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841C211-8897-798F-CBE8-80CD8E34D188}"/>
              </a:ext>
            </a:extLst>
          </p:cNvPr>
          <p:cNvSpPr txBox="1"/>
          <p:nvPr/>
        </p:nvSpPr>
        <p:spPr>
          <a:xfrm>
            <a:off x="1888434" y="587597"/>
            <a:ext cx="710647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BR">
                <a:ea typeface="+mn-lt"/>
                <a:cs typeface="+mn-lt"/>
              </a:rPr>
              <a:t>Clique em </a:t>
            </a:r>
            <a:r>
              <a:rPr lang="pt-BR" b="1">
                <a:solidFill>
                  <a:srgbClr val="FF0000"/>
                </a:solidFill>
                <a:ea typeface="+mn-lt"/>
                <a:cs typeface="+mn-lt"/>
              </a:rPr>
              <a:t>PORTAL ALUNO ONLINE</a:t>
            </a:r>
            <a:r>
              <a:rPr lang="pt-BR">
                <a:ea typeface="+mn-lt"/>
                <a:cs typeface="+mn-lt"/>
              </a:rPr>
              <a:t>. </a:t>
            </a:r>
            <a:endParaRPr lang="pt-BR">
              <a:cs typeface="Calibri" panose="020F0502020204030204"/>
            </a:endParaRPr>
          </a:p>
        </p:txBody>
      </p:sp>
      <p:pic>
        <p:nvPicPr>
          <p:cNvPr id="12" name="Imagem 11" descr="Interface gráfica do usuário, Aplicativo, PowerPoint&#10;&#10;Descrição gerada automaticamente">
            <a:extLst>
              <a:ext uri="{FF2B5EF4-FFF2-40B4-BE49-F238E27FC236}">
                <a16:creationId xmlns:a16="http://schemas.microsoft.com/office/drawing/2014/main" id="{CE839EAC-70EA-7AF8-29AA-4387E8B9E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455" y="1130510"/>
            <a:ext cx="7866753" cy="4985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7753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718237" y="5946821"/>
            <a:ext cx="36576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>
                <a:cs typeface="Calibri"/>
              </a:rPr>
              <a:t>5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/>
          <a:srcRect l="347" t="10836" r="3299" b="6192"/>
          <a:stretch/>
        </p:blipFill>
        <p:spPr>
          <a:xfrm>
            <a:off x="2097042" y="1815941"/>
            <a:ext cx="8062330" cy="389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2B167449-5B22-E613-0E1D-8E58F74D65E5}"/>
              </a:ext>
            </a:extLst>
          </p:cNvPr>
          <p:cNvCxnSpPr/>
          <p:nvPr/>
        </p:nvCxnSpPr>
        <p:spPr>
          <a:xfrm flipH="1">
            <a:off x="6883880" y="3719422"/>
            <a:ext cx="623977" cy="1092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CEA6895A-0721-3F89-6E2D-4CB782CE9E05}"/>
              </a:ext>
            </a:extLst>
          </p:cNvPr>
          <p:cNvCxnSpPr>
            <a:cxnSpLocks/>
          </p:cNvCxnSpPr>
          <p:nvPr/>
        </p:nvCxnSpPr>
        <p:spPr>
          <a:xfrm flipH="1">
            <a:off x="6883879" y="4078855"/>
            <a:ext cx="623977" cy="10926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Logotipo, nome da empresa&#10;&#10;Descrição gerada automaticamente">
            <a:extLst>
              <a:ext uri="{FF2B5EF4-FFF2-40B4-BE49-F238E27FC236}">
                <a16:creationId xmlns:a16="http://schemas.microsoft.com/office/drawing/2014/main" id="{4BDCF173-9478-090F-22E2-9C15D372A8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" t="30478" r="1" b="28508"/>
          <a:stretch/>
        </p:blipFill>
        <p:spPr>
          <a:xfrm>
            <a:off x="9982457" y="5953867"/>
            <a:ext cx="1514172" cy="45195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1D7CE7FF-C3CD-9C34-59DC-A579D3AE727D}"/>
              </a:ext>
            </a:extLst>
          </p:cNvPr>
          <p:cNvSpPr txBox="1"/>
          <p:nvPr/>
        </p:nvSpPr>
        <p:spPr>
          <a:xfrm>
            <a:off x="2103782" y="761999"/>
            <a:ext cx="819978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>
                <a:ea typeface="+mn-lt"/>
                <a:cs typeface="+mn-lt"/>
              </a:rPr>
              <a:t>      O seu acesso permanece o mesmo!</a:t>
            </a:r>
            <a:endParaRPr lang="pt-BR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pt-BR" dirty="0">
                <a:ea typeface="+mn-lt"/>
                <a:cs typeface="+mn-lt"/>
              </a:rPr>
              <a:t>No primeiro campo digite o seu </a:t>
            </a:r>
            <a:r>
              <a:rPr lang="pt-BR" b="1" dirty="0">
                <a:ea typeface="+mn-lt"/>
                <a:cs typeface="+mn-lt"/>
              </a:rPr>
              <a:t>ID</a:t>
            </a:r>
            <a:r>
              <a:rPr lang="pt-BR" dirty="0">
                <a:ea typeface="+mn-lt"/>
                <a:cs typeface="+mn-lt"/>
              </a:rPr>
              <a:t> ou </a:t>
            </a:r>
            <a:r>
              <a:rPr lang="pt-BR" b="1" dirty="0">
                <a:ea typeface="+mn-lt"/>
                <a:cs typeface="+mn-lt"/>
              </a:rPr>
              <a:t>CPF</a:t>
            </a:r>
            <a:r>
              <a:rPr lang="pt-BR" dirty="0">
                <a:ea typeface="+mn-lt"/>
                <a:cs typeface="+mn-lt"/>
              </a:rPr>
              <a:t> (sem pontos e traço). </a:t>
            </a:r>
            <a:endParaRPr lang="pt-BR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pt-BR" dirty="0">
                <a:ea typeface="+mn-lt"/>
                <a:cs typeface="+mn-lt"/>
              </a:rPr>
              <a:t>No segundo campo digite a sua </a:t>
            </a:r>
            <a:r>
              <a:rPr lang="pt-BR" b="1" dirty="0">
                <a:ea typeface="+mn-lt"/>
                <a:cs typeface="+mn-lt"/>
              </a:rPr>
              <a:t>senha</a:t>
            </a:r>
            <a:r>
              <a:rPr lang="pt-BR" dirty="0">
                <a:ea typeface="+mn-lt"/>
                <a:cs typeface="+mn-lt"/>
              </a:rPr>
              <a:t>. Se for o CPF, digite sem os pontos e traço. </a:t>
            </a:r>
            <a:endParaRPr lang="pt-BR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7670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718237" y="5946821"/>
            <a:ext cx="36576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>
                <a:cs typeface="Calibri"/>
              </a:rPr>
              <a:t>6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1038" t="10089" b="6528"/>
          <a:stretch/>
        </p:blipFill>
        <p:spPr>
          <a:xfrm>
            <a:off x="1889129" y="1473402"/>
            <a:ext cx="8228558" cy="4041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tângulo 8"/>
          <p:cNvSpPr/>
          <p:nvPr/>
        </p:nvSpPr>
        <p:spPr>
          <a:xfrm>
            <a:off x="6248373" y="1473401"/>
            <a:ext cx="3553317" cy="418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2095507" y="4980641"/>
            <a:ext cx="953809" cy="2720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2095506" y="4703999"/>
            <a:ext cx="953809" cy="2720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 descr="Logotipo, nome da empresa&#10;&#10;Descrição gerada automaticamente">
            <a:extLst>
              <a:ext uri="{FF2B5EF4-FFF2-40B4-BE49-F238E27FC236}">
                <a16:creationId xmlns:a16="http://schemas.microsoft.com/office/drawing/2014/main" id="{04580018-3757-975C-1A0D-122F189938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" t="30478" r="1" b="28508"/>
          <a:stretch/>
        </p:blipFill>
        <p:spPr>
          <a:xfrm>
            <a:off x="9982457" y="5953867"/>
            <a:ext cx="1514172" cy="451955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C2358F81-0849-57FC-C894-733BD6813B63}"/>
              </a:ext>
            </a:extLst>
          </p:cNvPr>
          <p:cNvSpPr txBox="1"/>
          <p:nvPr/>
        </p:nvSpPr>
        <p:spPr>
          <a:xfrm>
            <a:off x="1879683" y="695739"/>
            <a:ext cx="823947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BR">
                <a:cs typeface="Calibri"/>
              </a:rPr>
              <a:t>Clique em </a:t>
            </a:r>
            <a:r>
              <a:rPr lang="pt-BR" b="1">
                <a:cs typeface="Calibri"/>
              </a:rPr>
              <a:t>Connect Mais </a:t>
            </a:r>
            <a:r>
              <a:rPr lang="pt-BR">
                <a:cs typeface="Calibri"/>
              </a:rPr>
              <a:t>para ter acesso a </a:t>
            </a:r>
            <a:r>
              <a:rPr lang="pt-BR" b="1">
                <a:solidFill>
                  <a:srgbClr val="FF0000"/>
                </a:solidFill>
                <a:cs typeface="Calibri"/>
              </a:rPr>
              <a:t>Plataforma A</a:t>
            </a:r>
            <a:r>
              <a:rPr lang="pt-BR">
                <a:cs typeface="Calibri"/>
              </a:rPr>
              <a:t> onde estarão as disciplinas e os planos de aula.</a:t>
            </a:r>
          </a:p>
        </p:txBody>
      </p:sp>
    </p:spTree>
    <p:extLst>
      <p:ext uri="{BB962C8B-B14F-4D97-AF65-F5344CB8AC3E}">
        <p14:creationId xmlns:p14="http://schemas.microsoft.com/office/powerpoint/2010/main" val="398647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718237" y="5946821"/>
            <a:ext cx="36576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>
                <a:cs typeface="Calibri"/>
              </a:rPr>
              <a:t>7</a:t>
            </a:r>
          </a:p>
        </p:txBody>
      </p:sp>
      <p:sp>
        <p:nvSpPr>
          <p:cNvPr id="9" name="Retângulo 8"/>
          <p:cNvSpPr/>
          <p:nvPr/>
        </p:nvSpPr>
        <p:spPr>
          <a:xfrm>
            <a:off x="5414486" y="1588420"/>
            <a:ext cx="3553317" cy="418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/>
          <a:srcRect t="10676" r="1039" b="7817"/>
          <a:stretch/>
        </p:blipFill>
        <p:spPr>
          <a:xfrm>
            <a:off x="1725284" y="1329627"/>
            <a:ext cx="9141678" cy="4212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tângulo 10"/>
          <p:cNvSpPr/>
          <p:nvPr/>
        </p:nvSpPr>
        <p:spPr>
          <a:xfrm>
            <a:off x="1864931" y="2796372"/>
            <a:ext cx="953809" cy="2720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A52B98A-2FF0-36C9-EA7A-B10D6C7EEB9D}"/>
              </a:ext>
            </a:extLst>
          </p:cNvPr>
          <p:cNvSpPr/>
          <p:nvPr/>
        </p:nvSpPr>
        <p:spPr>
          <a:xfrm>
            <a:off x="3882511" y="2056899"/>
            <a:ext cx="2407894" cy="285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FB93A2C6-8B31-C0F9-57AE-680CEB42525F}"/>
              </a:ext>
            </a:extLst>
          </p:cNvPr>
          <p:cNvSpPr/>
          <p:nvPr/>
        </p:nvSpPr>
        <p:spPr>
          <a:xfrm>
            <a:off x="10438901" y="1447112"/>
            <a:ext cx="373496" cy="343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Logotipo, nome da empresa&#10;&#10;Descrição gerada automaticamente">
            <a:extLst>
              <a:ext uri="{FF2B5EF4-FFF2-40B4-BE49-F238E27FC236}">
                <a16:creationId xmlns:a16="http://schemas.microsoft.com/office/drawing/2014/main" id="{C3C6F04C-2BCD-2366-6381-21F1623A0B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" t="30478" r="1" b="28508"/>
          <a:stretch/>
        </p:blipFill>
        <p:spPr>
          <a:xfrm>
            <a:off x="9982457" y="5953867"/>
            <a:ext cx="1514172" cy="451955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FE6321D1-6A24-9CA4-2A1C-824136BFF765}"/>
              </a:ext>
            </a:extLst>
          </p:cNvPr>
          <p:cNvSpPr txBox="1"/>
          <p:nvPr/>
        </p:nvSpPr>
        <p:spPr>
          <a:xfrm>
            <a:off x="2103782" y="761999"/>
            <a:ext cx="811695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BR">
                <a:cs typeface="Calibri"/>
              </a:rPr>
              <a:t>Tela de início do </a:t>
            </a:r>
            <a:r>
              <a:rPr lang="pt-BR">
                <a:solidFill>
                  <a:srgbClr val="FF0000"/>
                </a:solidFill>
                <a:cs typeface="Calibri"/>
              </a:rPr>
              <a:t>Connect Mais</a:t>
            </a:r>
            <a:r>
              <a:rPr lang="pt-BR">
                <a:cs typeface="Calibri"/>
              </a:rPr>
              <a:t>.</a:t>
            </a:r>
            <a:endParaRPr lang="pt-BR" b="1">
              <a:solidFill>
                <a:srgbClr val="FF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7739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718237" y="5946821"/>
            <a:ext cx="36576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>
                <a:ea typeface="Calibri"/>
                <a:cs typeface="Calibri"/>
              </a:rPr>
              <a:t>8</a:t>
            </a:r>
          </a:p>
        </p:txBody>
      </p:sp>
      <p:sp>
        <p:nvSpPr>
          <p:cNvPr id="9" name="Retângulo 8"/>
          <p:cNvSpPr/>
          <p:nvPr/>
        </p:nvSpPr>
        <p:spPr>
          <a:xfrm>
            <a:off x="5414486" y="1588420"/>
            <a:ext cx="3553317" cy="418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17A0CC71-B8C5-9FFA-A324-8FFF462424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1" t="12454" r="1495" b="9615"/>
          <a:stretch/>
        </p:blipFill>
        <p:spPr>
          <a:xfrm>
            <a:off x="1667074" y="1846173"/>
            <a:ext cx="8561972" cy="3929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tângulo 10"/>
          <p:cNvSpPr/>
          <p:nvPr/>
        </p:nvSpPr>
        <p:spPr>
          <a:xfrm>
            <a:off x="1735535" y="3141428"/>
            <a:ext cx="1341996" cy="37270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7F766128-1B04-29E3-299A-B4CA394B21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" t="30478" r="1" b="28508"/>
          <a:stretch/>
        </p:blipFill>
        <p:spPr>
          <a:xfrm>
            <a:off x="9982457" y="5953867"/>
            <a:ext cx="1514172" cy="451955"/>
          </a:xfrm>
          <a:prstGeom prst="rect">
            <a:avLst/>
          </a:prstGeom>
        </p:spPr>
      </p:pic>
      <p:sp>
        <p:nvSpPr>
          <p:cNvPr id="12" name="Elipse 11">
            <a:extLst>
              <a:ext uri="{FF2B5EF4-FFF2-40B4-BE49-F238E27FC236}">
                <a16:creationId xmlns:a16="http://schemas.microsoft.com/office/drawing/2014/main" id="{62C31693-AE94-CD5B-BF8C-6279943972DF}"/>
              </a:ext>
            </a:extLst>
          </p:cNvPr>
          <p:cNvSpPr/>
          <p:nvPr/>
        </p:nvSpPr>
        <p:spPr>
          <a:xfrm>
            <a:off x="9849429" y="1849679"/>
            <a:ext cx="373496" cy="343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0D7DD0F-D182-867F-C8B7-67393C50B6C0}"/>
              </a:ext>
            </a:extLst>
          </p:cNvPr>
          <p:cNvSpPr txBox="1"/>
          <p:nvPr/>
        </p:nvSpPr>
        <p:spPr>
          <a:xfrm>
            <a:off x="2331006" y="1040170"/>
            <a:ext cx="751435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BR" b="1" dirty="0">
                <a:solidFill>
                  <a:srgbClr val="FF0000"/>
                </a:solidFill>
                <a:cs typeface="Calibri"/>
              </a:rPr>
              <a:t>DISCIPLINAS: </a:t>
            </a:r>
            <a:r>
              <a:rPr lang="pt-BR" dirty="0">
                <a:cs typeface="Calibri"/>
              </a:rPr>
              <a:t>acesso ao conteúdo das disciplinas matriculadas no semestre.</a:t>
            </a:r>
            <a:br>
              <a:rPr lang="pt-BR" dirty="0">
                <a:cs typeface="Calibri"/>
              </a:rPr>
            </a:br>
            <a:r>
              <a:rPr lang="pt-BR" dirty="0">
                <a:solidFill>
                  <a:srgbClr val="000000"/>
                </a:solidFill>
                <a:cs typeface="Calibri" panose="020F0502020204030204"/>
              </a:rPr>
              <a:t>Selecione a disciplina que deseja explorar.</a:t>
            </a:r>
          </a:p>
        </p:txBody>
      </p:sp>
    </p:spTree>
    <p:extLst>
      <p:ext uri="{BB962C8B-B14F-4D97-AF65-F5344CB8AC3E}">
        <p14:creationId xmlns:p14="http://schemas.microsoft.com/office/powerpoint/2010/main" val="2563631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6F76491-4C7B-6741-2690-8AF9E38F5545}"/>
              </a:ext>
            </a:extLst>
          </p:cNvPr>
          <p:cNvSpPr txBox="1"/>
          <p:nvPr/>
        </p:nvSpPr>
        <p:spPr>
          <a:xfrm>
            <a:off x="1790565" y="775854"/>
            <a:ext cx="860265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BR">
                <a:cs typeface="Calibri"/>
              </a:rPr>
              <a:t>Ambiente que disponibiliza os planos de aula e todo o conteúdo da disciplina.</a:t>
            </a:r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E7DF753-F813-207E-3FC1-947057C2C65D}"/>
              </a:ext>
            </a:extLst>
          </p:cNvPr>
          <p:cNvSpPr txBox="1"/>
          <p:nvPr/>
        </p:nvSpPr>
        <p:spPr>
          <a:xfrm>
            <a:off x="718237" y="5946821"/>
            <a:ext cx="36576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>
                <a:ea typeface="Calibri"/>
                <a:cs typeface="Calibri"/>
              </a:rPr>
              <a:t>9</a:t>
            </a:r>
          </a:p>
        </p:txBody>
      </p:sp>
      <p:pic>
        <p:nvPicPr>
          <p:cNvPr id="4" name="Imagem 3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6E0FC3BB-6881-5379-6B22-79E846BC81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1" t="9906" r="-71" b="5747"/>
          <a:stretch/>
        </p:blipFill>
        <p:spPr>
          <a:xfrm>
            <a:off x="1132732" y="1339073"/>
            <a:ext cx="9256102" cy="4186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B0832FD7-9E59-49DA-B787-F92568616D98}"/>
              </a:ext>
            </a:extLst>
          </p:cNvPr>
          <p:cNvSpPr/>
          <p:nvPr/>
        </p:nvSpPr>
        <p:spPr>
          <a:xfrm>
            <a:off x="1649914" y="1822392"/>
            <a:ext cx="2034806" cy="2476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8558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718237" y="5946821"/>
            <a:ext cx="63892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>
                <a:ea typeface="Calibri" panose="020F0502020204030204"/>
                <a:cs typeface="Calibri" panose="020F0502020204030204"/>
              </a:rPr>
              <a:t>10</a:t>
            </a:r>
          </a:p>
        </p:txBody>
      </p:sp>
      <p:sp>
        <p:nvSpPr>
          <p:cNvPr id="9" name="Retângulo 8"/>
          <p:cNvSpPr/>
          <p:nvPr/>
        </p:nvSpPr>
        <p:spPr>
          <a:xfrm>
            <a:off x="5414486" y="1588420"/>
            <a:ext cx="3553317" cy="418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06607999-7B3A-3ED3-E31B-68719058DE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4" t="11662" r="4918" b="7580"/>
          <a:stretch/>
        </p:blipFill>
        <p:spPr>
          <a:xfrm>
            <a:off x="1926567" y="1583183"/>
            <a:ext cx="8324791" cy="3981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tângulo 10"/>
          <p:cNvSpPr/>
          <p:nvPr/>
        </p:nvSpPr>
        <p:spPr>
          <a:xfrm>
            <a:off x="1965573" y="3313958"/>
            <a:ext cx="1298865" cy="2720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3600B843-7C6E-0553-8829-9DE247C482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" t="30478" r="1" b="28508"/>
          <a:stretch/>
        </p:blipFill>
        <p:spPr>
          <a:xfrm>
            <a:off x="9982457" y="5953867"/>
            <a:ext cx="1514172" cy="4519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3ADCDBA-D774-6E9C-B1FE-EC43FCF5229E}"/>
              </a:ext>
            </a:extLst>
          </p:cNvPr>
          <p:cNvSpPr txBox="1"/>
          <p:nvPr/>
        </p:nvSpPr>
        <p:spPr>
          <a:xfrm>
            <a:off x="1892809" y="826385"/>
            <a:ext cx="839856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BR" b="1">
                <a:solidFill>
                  <a:srgbClr val="FF0000"/>
                </a:solidFill>
                <a:cs typeface="Calibri"/>
              </a:rPr>
              <a:t>MENSAGENS:  </a:t>
            </a:r>
            <a:r>
              <a:rPr lang="pt-BR">
                <a:cs typeface="Calibri"/>
              </a:rPr>
              <a:t>ambiente de comunicação entre alunos e professores.</a:t>
            </a:r>
          </a:p>
        </p:txBody>
      </p:sp>
    </p:spTree>
    <p:extLst>
      <p:ext uri="{BB962C8B-B14F-4D97-AF65-F5344CB8AC3E}">
        <p14:creationId xmlns:p14="http://schemas.microsoft.com/office/powerpoint/2010/main" val="2414544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790123" y="5946821"/>
            <a:ext cx="59579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>
                <a:ea typeface="Calibri" panose="020F0502020204030204"/>
                <a:cs typeface="Calibri" panose="020F0502020204030204"/>
              </a:rPr>
              <a:t>11</a:t>
            </a:r>
          </a:p>
        </p:txBody>
      </p:sp>
      <p:sp>
        <p:nvSpPr>
          <p:cNvPr id="9" name="Retângulo 8"/>
          <p:cNvSpPr/>
          <p:nvPr/>
        </p:nvSpPr>
        <p:spPr>
          <a:xfrm>
            <a:off x="5414486" y="1588420"/>
            <a:ext cx="3553317" cy="418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Calendário&#10;&#10;Descrição gerada automaticamente">
            <a:extLst>
              <a:ext uri="{FF2B5EF4-FFF2-40B4-BE49-F238E27FC236}">
                <a16:creationId xmlns:a16="http://schemas.microsoft.com/office/drawing/2014/main" id="{A77565BF-CC21-9D22-0FD3-FFE557C32B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40" b="356"/>
          <a:stretch/>
        </p:blipFill>
        <p:spPr>
          <a:xfrm>
            <a:off x="805133" y="1218959"/>
            <a:ext cx="10538607" cy="4420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FC8B197-98C3-97F6-447A-5B70A7CCF25E}"/>
              </a:ext>
            </a:extLst>
          </p:cNvPr>
          <p:cNvSpPr txBox="1"/>
          <p:nvPr/>
        </p:nvSpPr>
        <p:spPr>
          <a:xfrm>
            <a:off x="802319" y="713867"/>
            <a:ext cx="967408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BR" b="1" dirty="0">
                <a:solidFill>
                  <a:srgbClr val="FF0000"/>
                </a:solidFill>
                <a:cs typeface="Calibri"/>
              </a:rPr>
              <a:t>CALENDÁRIO:</a:t>
            </a:r>
            <a:r>
              <a:rPr lang="pt-BR" dirty="0">
                <a:solidFill>
                  <a:srgbClr val="FF0000"/>
                </a:solidFill>
                <a:cs typeface="Calibri"/>
              </a:rPr>
              <a:t> espaço para o aluno agendar os compromissos acadêmicos.</a:t>
            </a:r>
          </a:p>
        </p:txBody>
      </p:sp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EF61458A-05F9-4DF9-302C-55B855A5E1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" t="30478" r="1" b="28508"/>
          <a:stretch/>
        </p:blipFill>
        <p:spPr>
          <a:xfrm>
            <a:off x="9982457" y="5953867"/>
            <a:ext cx="1514172" cy="45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089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718237" y="5946821"/>
            <a:ext cx="71081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>
                <a:ea typeface="Calibri" panose="020F0502020204030204"/>
                <a:cs typeface="Calibri" panose="020F0502020204030204"/>
              </a:rPr>
              <a:t>12</a:t>
            </a:r>
          </a:p>
        </p:txBody>
      </p:sp>
      <p:sp>
        <p:nvSpPr>
          <p:cNvPr id="9" name="Retângulo 8"/>
          <p:cNvSpPr/>
          <p:nvPr/>
        </p:nvSpPr>
        <p:spPr>
          <a:xfrm>
            <a:off x="5414486" y="1588420"/>
            <a:ext cx="3553317" cy="418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B7F75417-07A2-D97D-9060-BBEDBEF651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0" t="9210" r="285" b="5121"/>
          <a:stretch/>
        </p:blipFill>
        <p:spPr>
          <a:xfrm>
            <a:off x="1926567" y="1343083"/>
            <a:ext cx="8899426" cy="43807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tângulo 10"/>
          <p:cNvSpPr/>
          <p:nvPr/>
        </p:nvSpPr>
        <p:spPr>
          <a:xfrm>
            <a:off x="1922439" y="4018449"/>
            <a:ext cx="1226978" cy="35832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801F4E0A-3657-BCC6-23BD-8F8087660F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" t="30478" r="1" b="28508"/>
          <a:stretch/>
        </p:blipFill>
        <p:spPr>
          <a:xfrm>
            <a:off x="9982457" y="5953867"/>
            <a:ext cx="1514172" cy="4519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384654E-34C5-BF87-3B66-F5F728D0E833}"/>
              </a:ext>
            </a:extLst>
          </p:cNvPr>
          <p:cNvSpPr txBox="1"/>
          <p:nvPr/>
        </p:nvSpPr>
        <p:spPr>
          <a:xfrm>
            <a:off x="1919065" y="795442"/>
            <a:ext cx="853108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BR" b="1">
                <a:solidFill>
                  <a:srgbClr val="FF0000"/>
                </a:solidFill>
                <a:cs typeface="Calibri"/>
              </a:rPr>
              <a:t>COMUNIDADES:</a:t>
            </a:r>
            <a:r>
              <a:rPr lang="pt-BR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 campo para </a:t>
            </a:r>
            <a:r>
              <a:rPr lang="pt-BR">
                <a:solidFill>
                  <a:srgbClr val="000000"/>
                </a:solidFill>
                <a:cs typeface="Calibri"/>
              </a:rPr>
              <a:t>fórum</a:t>
            </a:r>
            <a:r>
              <a:rPr lang="pt-BR">
                <a:cs typeface="Calibri"/>
              </a:rPr>
              <a:t> de discussão.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186D3D9-99AD-F9EC-FABA-BCFA73441F9F}"/>
              </a:ext>
            </a:extLst>
          </p:cNvPr>
          <p:cNvSpPr/>
          <p:nvPr/>
        </p:nvSpPr>
        <p:spPr>
          <a:xfrm>
            <a:off x="10367014" y="1547754"/>
            <a:ext cx="373496" cy="343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1726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718237" y="5946821"/>
            <a:ext cx="595797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>
                <a:ea typeface="Calibri" panose="020F0502020204030204"/>
                <a:cs typeface="Calibri" panose="020F0502020204030204"/>
              </a:rPr>
              <a:t>13</a:t>
            </a:r>
          </a:p>
        </p:txBody>
      </p:sp>
      <p:sp>
        <p:nvSpPr>
          <p:cNvPr id="9" name="Retângulo 8"/>
          <p:cNvSpPr/>
          <p:nvPr/>
        </p:nvSpPr>
        <p:spPr>
          <a:xfrm>
            <a:off x="5414486" y="1588420"/>
            <a:ext cx="3553317" cy="418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060BE9CB-F080-C354-ADDA-A734841B07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929" r="3990" b="6011"/>
          <a:stretch/>
        </p:blipFill>
        <p:spPr>
          <a:xfrm>
            <a:off x="1653397" y="1353144"/>
            <a:ext cx="9151817" cy="4379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tângulo 10"/>
          <p:cNvSpPr/>
          <p:nvPr/>
        </p:nvSpPr>
        <p:spPr>
          <a:xfrm>
            <a:off x="1721157" y="4363505"/>
            <a:ext cx="1226978" cy="35832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23D3A418-EB1A-76CC-EA47-511DB3F091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" t="30478" r="1" b="28508"/>
          <a:stretch/>
        </p:blipFill>
        <p:spPr>
          <a:xfrm>
            <a:off x="9982457" y="5953867"/>
            <a:ext cx="1514172" cy="45195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63BFAE5E-6AFF-D244-621E-FFE3DB393701}"/>
              </a:ext>
            </a:extLst>
          </p:cNvPr>
          <p:cNvSpPr txBox="1"/>
          <p:nvPr/>
        </p:nvSpPr>
        <p:spPr>
          <a:xfrm>
            <a:off x="1654333" y="722618"/>
            <a:ext cx="9144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BR" b="1">
                <a:solidFill>
                  <a:srgbClr val="FF0000"/>
                </a:solidFill>
                <a:cs typeface="Calibri"/>
              </a:rPr>
              <a:t>FERRAMENTAS:</a:t>
            </a:r>
            <a:r>
              <a:rPr lang="pt-BR">
                <a:cs typeface="Calibri"/>
              </a:rPr>
              <a:t> acesso ao acervo bibliotecário virtual.</a:t>
            </a: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4EBCC585-8353-600C-A545-0B02EEE432A7}"/>
              </a:ext>
            </a:extLst>
          </p:cNvPr>
          <p:cNvCxnSpPr/>
          <p:nvPr/>
        </p:nvCxnSpPr>
        <p:spPr>
          <a:xfrm flipH="1">
            <a:off x="5142422" y="2639324"/>
            <a:ext cx="724619" cy="74187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344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66287FE-ABD0-C795-333B-1FDDB410D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056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pt-BR" sz="3600" dirty="0">
              <a:cs typeface="Calibri" panose="020F0502020204030204"/>
            </a:endParaRPr>
          </a:p>
          <a:p>
            <a:pPr marL="0" indent="0" algn="ctr">
              <a:buNone/>
            </a:pPr>
            <a:r>
              <a:rPr lang="pt-BR" sz="3600" dirty="0">
                <a:cs typeface="Calibri" panose="020F0502020204030204"/>
              </a:rPr>
              <a:t>Sucesso nos estudos!</a:t>
            </a:r>
            <a:endParaRPr lang="pt-BR" sz="3600" dirty="0"/>
          </a:p>
          <a:p>
            <a:pPr marL="0" indent="0" algn="ctr">
              <a:buNone/>
            </a:pPr>
            <a:endParaRPr lang="pt-BR" sz="3600" dirty="0">
              <a:cs typeface="Calibri" panose="020F0502020204030204"/>
            </a:endParaRPr>
          </a:p>
          <a:p>
            <a:pPr marL="0" indent="0">
              <a:buNone/>
            </a:pPr>
            <a:endParaRPr lang="pt-BR" dirty="0">
              <a:cs typeface="Calibri" panose="020F0502020204030204"/>
            </a:endParaRPr>
          </a:p>
        </p:txBody>
      </p:sp>
      <p:pic>
        <p:nvPicPr>
          <p:cNvPr id="4" name="Imagem 3" descr="UNISAGRADO conquista nota máxima no MEC">
            <a:extLst>
              <a:ext uri="{FF2B5EF4-FFF2-40B4-BE49-F238E27FC236}">
                <a16:creationId xmlns:a16="http://schemas.microsoft.com/office/drawing/2014/main" id="{5D178218-2E35-FE1E-48A0-DF608C62D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021" y="3188000"/>
            <a:ext cx="5311354" cy="265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7146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D693E5DA3E0384AA45B21C914BB1CFD" ma:contentTypeVersion="17" ma:contentTypeDescription="Crie um novo documento." ma:contentTypeScope="" ma:versionID="fc9e5ee897adf8ea8aaf2de456b3bfc3">
  <xsd:schema xmlns:xsd="http://www.w3.org/2001/XMLSchema" xmlns:xs="http://www.w3.org/2001/XMLSchema" xmlns:p="http://schemas.microsoft.com/office/2006/metadata/properties" xmlns:ns2="b7a79da4-6624-45e6-bfca-a0286ddf1e38" xmlns:ns3="d7c6d09f-541e-4f84-bb02-305c4eb94c00" targetNamespace="http://schemas.microsoft.com/office/2006/metadata/properties" ma:root="true" ma:fieldsID="b0b84113872ed1ccfcc45fab13c2bd2a" ns2:_="" ns3:_="">
    <xsd:import namespace="b7a79da4-6624-45e6-bfca-a0286ddf1e38"/>
    <xsd:import namespace="d7c6d09f-541e-4f84-bb02-305c4eb94c0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a79da4-6624-45e6-bfca-a0286ddf1e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Marcações de imagem" ma:readOnly="false" ma:fieldId="{5cf76f15-5ced-4ddc-b409-7134ff3c332f}" ma:taxonomyMulti="true" ma:sspId="3dfdbb4a-5fde-468a-a857-a400c75e9c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c6d09f-541e-4f84-bb02-305c4eb94c00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2f69c27-35d7-4f74-bac2-8e36a23fb524}" ma:internalName="TaxCatchAll" ma:showField="CatchAllData" ma:web="d7c6d09f-541e-4f84-bb02-305c4eb94c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7c6d09f-541e-4f84-bb02-305c4eb94c00" xsi:nil="true"/>
    <lcf76f155ced4ddcb4097134ff3c332f xmlns="b7a79da4-6624-45e6-bfca-a0286ddf1e3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48F967D-0B1E-40ED-AEC0-8E7450D9C5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C3E9C6-E387-4891-B788-D6FA6218F662}">
  <ds:schemaRefs>
    <ds:schemaRef ds:uri="b7a79da4-6624-45e6-bfca-a0286ddf1e38"/>
    <ds:schemaRef ds:uri="d7c6d09f-541e-4f84-bb02-305c4eb94c0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2E2D126-F3DE-4B69-903F-F4557A49C15D}">
  <ds:schemaRefs>
    <ds:schemaRef ds:uri="b7a79da4-6624-45e6-bfca-a0286ddf1e38"/>
    <ds:schemaRef ds:uri="d7c6d09f-541e-4f84-bb02-305c4eb94c00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15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Unisagrado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Paola Miranda Alves Cabana</dc:creator>
  <cp:revision>31</cp:revision>
  <dcterms:created xsi:type="dcterms:W3CDTF">2024-08-02T14:07:18Z</dcterms:created>
  <dcterms:modified xsi:type="dcterms:W3CDTF">2024-08-05T14:54:36Z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0x0101006D693E5DA3E0384AA45B21C914BB1CFD</vt:lpwstr>
  </property>
  <property fmtid="{D5CDD505-2E9C-101B-9397-08002B2CF9AE}" pid="3" name="MediaServiceImageTags">
    <vt:lpwstr/>
  </property>
</Properties>
</file>