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7" r:id="rId2"/>
    <p:sldId id="314" r:id="rId3"/>
    <p:sldId id="338" r:id="rId4"/>
    <p:sldId id="351" r:id="rId5"/>
    <p:sldId id="352" r:id="rId6"/>
    <p:sldId id="353" r:id="rId7"/>
    <p:sldId id="354" r:id="rId8"/>
  </p:sldIdLst>
  <p:sldSz cx="12192000" cy="6858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8">
          <p15:clr>
            <a:srgbClr val="A4A3A4"/>
          </p15:clr>
        </p15:guide>
        <p15:guide id="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1F20"/>
    <a:srgbClr val="DE9606"/>
    <a:srgbClr val="CD003A"/>
    <a:srgbClr val="34464D"/>
    <a:srgbClr val="00794D"/>
    <a:srgbClr val="006AAC"/>
    <a:srgbClr val="008B39"/>
    <a:srgbClr val="319E37"/>
    <a:srgbClr val="9A14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Objects="1">
      <p:cViewPr varScale="1">
        <p:scale>
          <a:sx n="86" d="100"/>
          <a:sy n="86" d="100"/>
        </p:scale>
        <p:origin x="300" y="96"/>
      </p:cViewPr>
      <p:guideLst>
        <p:guide orient="horz" pos="2208"/>
        <p:guide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FB31C5A4-6F8D-475C-8D67-2E888D50F867}" type="datetimeFigureOut">
              <a:rPr lang="en-US" altLang="pt-BR"/>
              <a:pPr>
                <a:defRPr/>
              </a:pPr>
              <a:t>7/8/2021</a:t>
            </a:fld>
            <a:endParaRPr lang="en-US" altLang="pt-B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noProof="0" smtClean="0"/>
              <a:t>Click to edit Master text styles</a:t>
            </a:r>
          </a:p>
          <a:p>
            <a:pPr lvl="1"/>
            <a:r>
              <a:rPr lang="pt-BR" noProof="0" smtClean="0"/>
              <a:t>Second level</a:t>
            </a:r>
          </a:p>
          <a:p>
            <a:pPr lvl="2"/>
            <a:r>
              <a:rPr lang="pt-BR" noProof="0" smtClean="0"/>
              <a:t>Third level</a:t>
            </a:r>
          </a:p>
          <a:p>
            <a:pPr lvl="3"/>
            <a:r>
              <a:rPr lang="pt-BR" noProof="0" smtClean="0"/>
              <a:t>Fourth level</a:t>
            </a:r>
          </a:p>
          <a:p>
            <a:pPr lvl="4"/>
            <a:r>
              <a:rPr lang="pt-BR" noProof="0" smtClean="0"/>
              <a:t>Fifth level</a:t>
            </a:r>
            <a:endParaRPr lang="en-US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71B1DC83-499F-4EFD-9E96-4479FE3E098C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 smtClean="0"/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D4FBDA46-6B21-408E-A54F-5C39D80C71AF}" type="slidenum">
              <a:rPr lang="en-US" altLang="pt-BR" sz="1200" smtClean="0"/>
              <a:pPr/>
              <a:t>1</a:t>
            </a:fld>
            <a:endParaRPr lang="en-US" altLang="pt-BR" sz="120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BE790B-FCDB-4AD0-9430-739B38C668AA}" type="datetime1">
              <a:rPr lang="en-US" altLang="pt-BR"/>
              <a:pPr>
                <a:defRPr/>
              </a:pPr>
              <a:t>7/8/2021</a:t>
            </a:fld>
            <a:endParaRPr lang="en-US" alt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91A566-139B-4AB2-A10B-9E94AFED1B57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487334605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5BAFD8-7E84-4220-8278-BA2A0EB87576}" type="datetime1">
              <a:rPr lang="en-US" altLang="pt-BR"/>
              <a:pPr>
                <a:defRPr/>
              </a:pPr>
              <a:t>7/8/2021</a:t>
            </a:fld>
            <a:endParaRPr lang="en-US" alt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76E30C-2136-4515-BBAA-34FB607928D4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8990562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222D47-4E54-4F62-8950-92ABD61782F5}" type="datetime1">
              <a:rPr lang="en-US" altLang="pt-BR"/>
              <a:pPr>
                <a:defRPr/>
              </a:pPr>
              <a:t>7/8/2021</a:t>
            </a:fld>
            <a:endParaRPr lang="en-US" alt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59FA46-B89F-452D-8D9C-5999D6E9DEC7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580013572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4D6FAC-764F-41BF-926F-C5EC1017EC53}" type="datetime1">
              <a:rPr lang="en-US" altLang="pt-BR"/>
              <a:pPr>
                <a:defRPr/>
              </a:pPr>
              <a:t>7/8/2021</a:t>
            </a:fld>
            <a:endParaRPr lang="en-US" altLang="pt-B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1EFE8-FAD1-4956-BDDF-9378B7E46726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846137924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F0F7C5-FDD8-4484-987A-D3826FDD1E01}" type="datetime1">
              <a:rPr lang="en-US" altLang="pt-BR"/>
              <a:pPr>
                <a:defRPr/>
              </a:pPr>
              <a:t>7/8/2021</a:t>
            </a:fld>
            <a:endParaRPr lang="en-US" altLang="pt-BR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46FF7A-597D-45B7-8034-BACDDE3C0810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444292744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6CEC24-38CA-4215-B307-A2372C4D100E}" type="datetime1">
              <a:rPr lang="en-US" altLang="pt-BR"/>
              <a:pPr>
                <a:defRPr/>
              </a:pPr>
              <a:t>7/8/2021</a:t>
            </a:fld>
            <a:endParaRPr lang="en-US" altLang="pt-B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1427CA-AB6E-4E74-B954-7DE8B9CDEAAC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4080050230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19AAB2-4547-4F74-A862-C8555F3EDEE0}" type="datetime1">
              <a:rPr lang="en-US" altLang="pt-BR"/>
              <a:pPr>
                <a:defRPr/>
              </a:pPr>
              <a:t>7/8/2021</a:t>
            </a:fld>
            <a:endParaRPr lang="en-US" altLang="pt-BR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EA9480-1E33-45FC-8AE2-AE97B4C120DC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503953127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CB5D7A-833E-4264-B6F5-5F7749232C0D}" type="datetime1">
              <a:rPr lang="en-US" altLang="pt-BR"/>
              <a:pPr>
                <a:defRPr/>
              </a:pPr>
              <a:t>7/8/2021</a:t>
            </a:fld>
            <a:endParaRPr lang="en-US" altLang="pt-B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E50986-CA48-4761-859B-F8795C374A42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643696203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FFC353-C848-415B-A942-6E15D0962007}" type="datetime1">
              <a:rPr lang="en-US" altLang="pt-BR"/>
              <a:pPr>
                <a:defRPr/>
              </a:pPr>
              <a:t>7/8/2021</a:t>
            </a:fld>
            <a:endParaRPr lang="en-US" altLang="pt-B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7ABB6A-83C2-4D10-8B57-998392918C4B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510685361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B2BB94-0DE9-40E1-B821-F2461DBD6208}" type="datetime1">
              <a:rPr lang="en-US" altLang="pt-BR"/>
              <a:pPr>
                <a:defRPr/>
              </a:pPr>
              <a:t>7/8/2021</a:t>
            </a:fld>
            <a:endParaRPr lang="en-US" alt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593E28-49CF-493F-A353-87D0F62E6170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769085109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C110F9-6090-438F-AF8F-5B83CA321243}" type="datetime1">
              <a:rPr lang="en-US" altLang="pt-BR"/>
              <a:pPr>
                <a:defRPr/>
              </a:pPr>
              <a:t>7/8/2021</a:t>
            </a:fld>
            <a:endParaRPr lang="en-US" alt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4FA14C-5687-430F-93E3-16F291998593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638112583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BR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BR" smtClean="0"/>
              <a:t>Click to edit Master text styles</a:t>
            </a:r>
          </a:p>
          <a:p>
            <a:pPr lvl="1"/>
            <a:r>
              <a:rPr lang="en-US" altLang="pt-BR" smtClean="0"/>
              <a:t>Second level</a:t>
            </a:r>
          </a:p>
          <a:p>
            <a:pPr lvl="2"/>
            <a:r>
              <a:rPr lang="en-US" altLang="pt-BR" smtClean="0"/>
              <a:t>Third level</a:t>
            </a:r>
          </a:p>
          <a:p>
            <a:pPr lvl="3"/>
            <a:r>
              <a:rPr lang="en-US" altLang="pt-BR" smtClean="0"/>
              <a:t>Fourth level</a:t>
            </a:r>
          </a:p>
          <a:p>
            <a:pPr lvl="4"/>
            <a:r>
              <a:rPr lang="en-US" altLang="pt-BR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5F28061-5D9A-4FD1-AEB2-60D47F86E53F}" type="datetime1">
              <a:rPr lang="en-US" altLang="pt-BR"/>
              <a:pPr>
                <a:defRPr/>
              </a:pPr>
              <a:t>7/8/2021</a:t>
            </a:fld>
            <a:endParaRPr lang="en-US" alt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Calibri" pitchFamily="-84" charset="0"/>
                <a:ea typeface="ＭＳ Ｐゴシック" pitchFamily="-84" charset="-128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23447FE-CF55-4001-B48B-1E0FA6CCD267}" type="slidenum">
              <a:rPr lang="en-US" altLang="pt-BR"/>
              <a:pPr>
                <a:defRPr/>
              </a:pPr>
              <a:t>‹nº›</a:t>
            </a:fld>
            <a:endParaRPr lang="en-US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/>
  </p:transition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MS PGothic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6" charset="0"/>
          <a:ea typeface="MS PGothic" panose="020B0600070205080204" pitchFamily="34" charset="-128"/>
          <a:cs typeface="MS PGothic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6" charset="0"/>
          <a:ea typeface="MS PGothic" panose="020B0600070205080204" pitchFamily="34" charset="-128"/>
          <a:cs typeface="MS PGothic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6" charset="0"/>
          <a:ea typeface="MS PGothic" panose="020B0600070205080204" pitchFamily="34" charset="-128"/>
          <a:cs typeface="MS PGothic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6" charset="0"/>
          <a:ea typeface="MS PGothic" panose="020B0600070205080204" pitchFamily="34" charset="-128"/>
          <a:cs typeface="MS PGothic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6" charset="0"/>
          <a:ea typeface="ＭＳ Ｐゴシック" pitchFamily="-106" charset="-128"/>
          <a:cs typeface="ＭＳ Ｐゴシック" pitchFamily="-106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6" charset="0"/>
          <a:ea typeface="ＭＳ Ｐゴシック" pitchFamily="-106" charset="-128"/>
          <a:cs typeface="ＭＳ Ｐゴシック" pitchFamily="-106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6" charset="0"/>
          <a:ea typeface="ＭＳ Ｐゴシック" pitchFamily="-106" charset="-128"/>
          <a:cs typeface="ＭＳ Ｐゴシック" pitchFamily="-106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6" charset="0"/>
          <a:ea typeface="ＭＳ Ｐゴシック" pitchFamily="-106" charset="-128"/>
          <a:cs typeface="ＭＳ Ｐゴシック" pitchFamily="-106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2135560" y="2274838"/>
            <a:ext cx="79208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800" dirty="0" smtClean="0">
                <a:solidFill>
                  <a:schemeClr val="bg1"/>
                </a:solidFill>
              </a:rPr>
              <a:t>Lorem ipsum </a:t>
            </a:r>
            <a:r>
              <a:rPr lang="pt-BR" sz="1800" dirty="0" err="1" smtClean="0">
                <a:solidFill>
                  <a:schemeClr val="bg1"/>
                </a:solidFill>
              </a:rPr>
              <a:t>dolor</a:t>
            </a:r>
            <a:r>
              <a:rPr lang="pt-BR" sz="1800" dirty="0" smtClean="0">
                <a:solidFill>
                  <a:schemeClr val="bg1"/>
                </a:solidFill>
              </a:rPr>
              <a:t> </a:t>
            </a:r>
            <a:r>
              <a:rPr lang="pt-BR" sz="1800" dirty="0" err="1" smtClean="0">
                <a:solidFill>
                  <a:schemeClr val="bg1"/>
                </a:solidFill>
              </a:rPr>
              <a:t>sit</a:t>
            </a:r>
            <a:r>
              <a:rPr lang="pt-BR" sz="1800" dirty="0" smtClean="0">
                <a:solidFill>
                  <a:schemeClr val="bg1"/>
                </a:solidFill>
              </a:rPr>
              <a:t> </a:t>
            </a:r>
            <a:r>
              <a:rPr lang="pt-BR" sz="1800" dirty="0" err="1" smtClean="0">
                <a:solidFill>
                  <a:schemeClr val="bg1"/>
                </a:solidFill>
              </a:rPr>
              <a:t>amet</a:t>
            </a:r>
            <a:r>
              <a:rPr lang="pt-BR" sz="1800" dirty="0" smtClean="0">
                <a:solidFill>
                  <a:schemeClr val="bg1"/>
                </a:solidFill>
              </a:rPr>
              <a:t>, </a:t>
            </a:r>
            <a:r>
              <a:rPr lang="pt-BR" sz="1800" dirty="0" err="1" smtClean="0">
                <a:solidFill>
                  <a:schemeClr val="bg1"/>
                </a:solidFill>
              </a:rPr>
              <a:t>consectetur</a:t>
            </a:r>
            <a:r>
              <a:rPr lang="pt-BR" sz="1800" dirty="0" smtClean="0">
                <a:solidFill>
                  <a:schemeClr val="bg1"/>
                </a:solidFill>
              </a:rPr>
              <a:t> </a:t>
            </a:r>
            <a:r>
              <a:rPr lang="pt-BR" sz="1800" dirty="0" err="1" smtClean="0">
                <a:solidFill>
                  <a:schemeClr val="bg1"/>
                </a:solidFill>
              </a:rPr>
              <a:t>adipiscing</a:t>
            </a:r>
            <a:r>
              <a:rPr lang="pt-BR" sz="1800" dirty="0" smtClean="0">
                <a:solidFill>
                  <a:schemeClr val="bg1"/>
                </a:solidFill>
              </a:rPr>
              <a:t> </a:t>
            </a:r>
            <a:r>
              <a:rPr lang="pt-BR" sz="1800" dirty="0" err="1" smtClean="0">
                <a:solidFill>
                  <a:schemeClr val="bg1"/>
                </a:solidFill>
              </a:rPr>
              <a:t>elit</a:t>
            </a:r>
            <a:r>
              <a:rPr lang="pt-BR" sz="1800" dirty="0" smtClean="0">
                <a:solidFill>
                  <a:schemeClr val="bg1"/>
                </a:solidFill>
              </a:rPr>
              <a:t>, </a:t>
            </a:r>
            <a:r>
              <a:rPr lang="pt-BR" sz="1800" dirty="0" err="1" smtClean="0">
                <a:solidFill>
                  <a:schemeClr val="bg1"/>
                </a:solidFill>
              </a:rPr>
              <a:t>sed</a:t>
            </a:r>
            <a:r>
              <a:rPr lang="pt-BR" sz="1800" dirty="0" smtClean="0">
                <a:solidFill>
                  <a:schemeClr val="bg1"/>
                </a:solidFill>
              </a:rPr>
              <a:t> do </a:t>
            </a:r>
            <a:r>
              <a:rPr lang="pt-BR" sz="1800" dirty="0" err="1" smtClean="0">
                <a:solidFill>
                  <a:schemeClr val="bg1"/>
                </a:solidFill>
              </a:rPr>
              <a:t>eiusmod</a:t>
            </a:r>
            <a:r>
              <a:rPr lang="pt-BR" sz="1800" dirty="0" smtClean="0">
                <a:solidFill>
                  <a:schemeClr val="bg1"/>
                </a:solidFill>
              </a:rPr>
              <a:t> </a:t>
            </a:r>
            <a:r>
              <a:rPr lang="pt-BR" sz="1800" dirty="0" err="1" smtClean="0">
                <a:solidFill>
                  <a:schemeClr val="bg1"/>
                </a:solidFill>
              </a:rPr>
              <a:t>tempor</a:t>
            </a:r>
            <a:r>
              <a:rPr lang="pt-BR" sz="1800" dirty="0" smtClean="0">
                <a:solidFill>
                  <a:schemeClr val="bg1"/>
                </a:solidFill>
              </a:rPr>
              <a:t> </a:t>
            </a:r>
            <a:r>
              <a:rPr lang="pt-BR" sz="1800" dirty="0" err="1" smtClean="0">
                <a:solidFill>
                  <a:schemeClr val="bg1"/>
                </a:solidFill>
              </a:rPr>
              <a:t>incididunt</a:t>
            </a:r>
            <a:r>
              <a:rPr lang="pt-BR" sz="1800" dirty="0" smtClean="0">
                <a:solidFill>
                  <a:schemeClr val="bg1"/>
                </a:solidFill>
              </a:rPr>
              <a:t> ut labore et </a:t>
            </a:r>
            <a:r>
              <a:rPr lang="pt-BR" sz="1800" dirty="0" err="1" smtClean="0">
                <a:solidFill>
                  <a:schemeClr val="bg1"/>
                </a:solidFill>
              </a:rPr>
              <a:t>dolore</a:t>
            </a:r>
            <a:r>
              <a:rPr lang="pt-BR" sz="1800" dirty="0" smtClean="0">
                <a:solidFill>
                  <a:schemeClr val="bg1"/>
                </a:solidFill>
              </a:rPr>
              <a:t> magna </a:t>
            </a:r>
            <a:r>
              <a:rPr lang="pt-BR" sz="1800" dirty="0" err="1" smtClean="0">
                <a:solidFill>
                  <a:schemeClr val="bg1"/>
                </a:solidFill>
              </a:rPr>
              <a:t>aliqua</a:t>
            </a:r>
            <a:r>
              <a:rPr lang="pt-BR" sz="1800" dirty="0" smtClean="0">
                <a:solidFill>
                  <a:schemeClr val="bg1"/>
                </a:solidFill>
              </a:rPr>
              <a:t>. Quis ipsum </a:t>
            </a:r>
            <a:r>
              <a:rPr lang="pt-BR" sz="1800" dirty="0" err="1" smtClean="0">
                <a:solidFill>
                  <a:schemeClr val="bg1"/>
                </a:solidFill>
              </a:rPr>
              <a:t>suspendisse</a:t>
            </a:r>
            <a:r>
              <a:rPr lang="pt-BR" sz="1800" dirty="0" smtClean="0">
                <a:solidFill>
                  <a:schemeClr val="bg1"/>
                </a:solidFill>
              </a:rPr>
              <a:t> </a:t>
            </a:r>
            <a:r>
              <a:rPr lang="pt-BR" sz="1800" dirty="0" err="1" smtClean="0">
                <a:solidFill>
                  <a:schemeClr val="bg1"/>
                </a:solidFill>
              </a:rPr>
              <a:t>ultrices</a:t>
            </a:r>
            <a:r>
              <a:rPr lang="pt-BR" sz="1800" dirty="0" smtClean="0">
                <a:solidFill>
                  <a:schemeClr val="bg1"/>
                </a:solidFill>
              </a:rPr>
              <a:t> gravida. </a:t>
            </a:r>
            <a:r>
              <a:rPr lang="pt-BR" sz="1800" dirty="0" err="1" smtClean="0">
                <a:solidFill>
                  <a:schemeClr val="bg1"/>
                </a:solidFill>
              </a:rPr>
              <a:t>Risus</a:t>
            </a:r>
            <a:r>
              <a:rPr lang="pt-BR" sz="1800" dirty="0" smtClean="0">
                <a:solidFill>
                  <a:schemeClr val="bg1"/>
                </a:solidFill>
              </a:rPr>
              <a:t> </a:t>
            </a:r>
            <a:r>
              <a:rPr lang="pt-BR" sz="1800" dirty="0" err="1" smtClean="0">
                <a:solidFill>
                  <a:schemeClr val="bg1"/>
                </a:solidFill>
              </a:rPr>
              <a:t>commodo</a:t>
            </a:r>
            <a:r>
              <a:rPr lang="pt-BR" sz="1800" dirty="0" smtClean="0">
                <a:solidFill>
                  <a:schemeClr val="bg1"/>
                </a:solidFill>
              </a:rPr>
              <a:t> </a:t>
            </a:r>
            <a:r>
              <a:rPr lang="pt-BR" sz="1800" dirty="0" err="1" smtClean="0">
                <a:solidFill>
                  <a:schemeClr val="bg1"/>
                </a:solidFill>
              </a:rPr>
              <a:t>viverra</a:t>
            </a:r>
            <a:r>
              <a:rPr lang="pt-BR" sz="1800" dirty="0" smtClean="0">
                <a:solidFill>
                  <a:schemeClr val="bg1"/>
                </a:solidFill>
              </a:rPr>
              <a:t> </a:t>
            </a:r>
            <a:r>
              <a:rPr lang="pt-BR" sz="1800" dirty="0" err="1" smtClean="0">
                <a:solidFill>
                  <a:schemeClr val="bg1"/>
                </a:solidFill>
              </a:rPr>
              <a:t>maecenas</a:t>
            </a:r>
            <a:r>
              <a:rPr lang="pt-BR" sz="1800" dirty="0" smtClean="0">
                <a:solidFill>
                  <a:schemeClr val="bg1"/>
                </a:solidFill>
              </a:rPr>
              <a:t> </a:t>
            </a:r>
            <a:r>
              <a:rPr lang="pt-BR" sz="1800" dirty="0" err="1" smtClean="0">
                <a:solidFill>
                  <a:schemeClr val="bg1"/>
                </a:solidFill>
              </a:rPr>
              <a:t>accumsan</a:t>
            </a:r>
            <a:r>
              <a:rPr lang="pt-BR" sz="1800" dirty="0" smtClean="0">
                <a:solidFill>
                  <a:schemeClr val="bg1"/>
                </a:solidFill>
              </a:rPr>
              <a:t> </a:t>
            </a:r>
            <a:r>
              <a:rPr lang="pt-BR" sz="1800" dirty="0" err="1" smtClean="0">
                <a:solidFill>
                  <a:schemeClr val="bg1"/>
                </a:solidFill>
              </a:rPr>
              <a:t>lacus</a:t>
            </a:r>
            <a:r>
              <a:rPr lang="pt-BR" sz="1800" dirty="0" smtClean="0">
                <a:solidFill>
                  <a:schemeClr val="bg1"/>
                </a:solidFill>
              </a:rPr>
              <a:t> </a:t>
            </a:r>
            <a:r>
              <a:rPr lang="pt-BR" sz="1800" dirty="0" err="1" smtClean="0">
                <a:solidFill>
                  <a:schemeClr val="bg1"/>
                </a:solidFill>
              </a:rPr>
              <a:t>vel</a:t>
            </a:r>
            <a:r>
              <a:rPr lang="pt-BR" sz="1800" dirty="0" smtClean="0">
                <a:solidFill>
                  <a:schemeClr val="bg1"/>
                </a:solidFill>
              </a:rPr>
              <a:t> </a:t>
            </a:r>
            <a:r>
              <a:rPr lang="pt-BR" sz="1800" dirty="0" err="1" smtClean="0">
                <a:solidFill>
                  <a:schemeClr val="bg1"/>
                </a:solidFill>
              </a:rPr>
              <a:t>facilisis</a:t>
            </a:r>
            <a:r>
              <a:rPr lang="pt-BR" sz="1800" dirty="0" smtClean="0">
                <a:solidFill>
                  <a:schemeClr val="bg1"/>
                </a:solidFill>
              </a:rPr>
              <a:t>. </a:t>
            </a:r>
            <a:r>
              <a:rPr lang="pt-BR" sz="1800" dirty="0" smtClean="0">
                <a:solidFill>
                  <a:schemeClr val="bg1"/>
                </a:solidFill>
              </a:rPr>
              <a:t>Lorem ipsum </a:t>
            </a:r>
            <a:r>
              <a:rPr lang="pt-BR" sz="1800" dirty="0" err="1" smtClean="0">
                <a:solidFill>
                  <a:schemeClr val="bg1"/>
                </a:solidFill>
              </a:rPr>
              <a:t>dolor</a:t>
            </a:r>
            <a:r>
              <a:rPr lang="pt-BR" sz="1800" dirty="0" smtClean="0">
                <a:solidFill>
                  <a:schemeClr val="bg1"/>
                </a:solidFill>
              </a:rPr>
              <a:t> </a:t>
            </a:r>
            <a:r>
              <a:rPr lang="pt-BR" sz="1800" dirty="0" err="1" smtClean="0">
                <a:solidFill>
                  <a:schemeClr val="bg1"/>
                </a:solidFill>
              </a:rPr>
              <a:t>sit</a:t>
            </a:r>
            <a:r>
              <a:rPr lang="pt-BR" sz="1800" dirty="0" smtClean="0">
                <a:solidFill>
                  <a:schemeClr val="bg1"/>
                </a:solidFill>
              </a:rPr>
              <a:t> </a:t>
            </a:r>
            <a:r>
              <a:rPr lang="pt-BR" sz="1800" dirty="0" err="1" smtClean="0">
                <a:solidFill>
                  <a:schemeClr val="bg1"/>
                </a:solidFill>
              </a:rPr>
              <a:t>amet</a:t>
            </a:r>
            <a:r>
              <a:rPr lang="pt-BR" sz="1800" dirty="0" smtClean="0">
                <a:solidFill>
                  <a:schemeClr val="bg1"/>
                </a:solidFill>
              </a:rPr>
              <a:t>, </a:t>
            </a:r>
            <a:r>
              <a:rPr lang="pt-BR" sz="1800" dirty="0" err="1" smtClean="0">
                <a:solidFill>
                  <a:schemeClr val="bg1"/>
                </a:solidFill>
              </a:rPr>
              <a:t>consectetur</a:t>
            </a:r>
            <a:r>
              <a:rPr lang="pt-BR" sz="1800" dirty="0" smtClean="0">
                <a:solidFill>
                  <a:schemeClr val="bg1"/>
                </a:solidFill>
              </a:rPr>
              <a:t> </a:t>
            </a:r>
            <a:r>
              <a:rPr lang="pt-BR" sz="1800" dirty="0" err="1" smtClean="0">
                <a:solidFill>
                  <a:schemeClr val="bg1"/>
                </a:solidFill>
              </a:rPr>
              <a:t>adipiscing</a:t>
            </a:r>
            <a:r>
              <a:rPr lang="pt-BR" sz="1800" dirty="0" smtClean="0">
                <a:solidFill>
                  <a:schemeClr val="bg1"/>
                </a:solidFill>
              </a:rPr>
              <a:t> </a:t>
            </a:r>
            <a:r>
              <a:rPr lang="pt-BR" sz="1800" dirty="0" err="1" smtClean="0">
                <a:solidFill>
                  <a:schemeClr val="bg1"/>
                </a:solidFill>
              </a:rPr>
              <a:t>elit</a:t>
            </a:r>
            <a:r>
              <a:rPr lang="pt-BR" sz="1800" dirty="0" smtClean="0">
                <a:solidFill>
                  <a:schemeClr val="bg1"/>
                </a:solidFill>
              </a:rPr>
              <a:t>, </a:t>
            </a:r>
            <a:r>
              <a:rPr lang="pt-BR" sz="1800" dirty="0" err="1" smtClean="0">
                <a:solidFill>
                  <a:schemeClr val="bg1"/>
                </a:solidFill>
              </a:rPr>
              <a:t>sed</a:t>
            </a:r>
            <a:r>
              <a:rPr lang="pt-BR" sz="1800" dirty="0" smtClean="0">
                <a:solidFill>
                  <a:schemeClr val="bg1"/>
                </a:solidFill>
              </a:rPr>
              <a:t> do </a:t>
            </a:r>
            <a:r>
              <a:rPr lang="pt-BR" sz="1800" dirty="0" err="1" smtClean="0">
                <a:solidFill>
                  <a:schemeClr val="bg1"/>
                </a:solidFill>
              </a:rPr>
              <a:t>eiusmod</a:t>
            </a:r>
            <a:r>
              <a:rPr lang="pt-BR" sz="1800" dirty="0" smtClean="0">
                <a:solidFill>
                  <a:schemeClr val="bg1"/>
                </a:solidFill>
              </a:rPr>
              <a:t> </a:t>
            </a:r>
            <a:r>
              <a:rPr lang="pt-BR" sz="1800" dirty="0" err="1" smtClean="0">
                <a:solidFill>
                  <a:schemeClr val="bg1"/>
                </a:solidFill>
              </a:rPr>
              <a:t>tempor</a:t>
            </a:r>
            <a:r>
              <a:rPr lang="pt-BR" sz="1800" dirty="0" smtClean="0">
                <a:solidFill>
                  <a:schemeClr val="bg1"/>
                </a:solidFill>
              </a:rPr>
              <a:t> </a:t>
            </a:r>
            <a:r>
              <a:rPr lang="pt-BR" sz="1800" dirty="0" err="1" smtClean="0">
                <a:solidFill>
                  <a:schemeClr val="bg1"/>
                </a:solidFill>
              </a:rPr>
              <a:t>incididunt</a:t>
            </a:r>
            <a:r>
              <a:rPr lang="pt-BR" sz="1800" dirty="0" smtClean="0">
                <a:solidFill>
                  <a:schemeClr val="bg1"/>
                </a:solidFill>
              </a:rPr>
              <a:t> ut labore et </a:t>
            </a:r>
            <a:r>
              <a:rPr lang="pt-BR" sz="1800" dirty="0" err="1" smtClean="0">
                <a:solidFill>
                  <a:schemeClr val="bg1"/>
                </a:solidFill>
              </a:rPr>
              <a:t>dolore</a:t>
            </a:r>
            <a:r>
              <a:rPr lang="pt-BR" sz="1800" dirty="0" smtClean="0">
                <a:solidFill>
                  <a:schemeClr val="bg1"/>
                </a:solidFill>
              </a:rPr>
              <a:t> magna </a:t>
            </a:r>
            <a:r>
              <a:rPr lang="pt-BR" sz="1800" dirty="0" err="1" smtClean="0">
                <a:solidFill>
                  <a:schemeClr val="bg1"/>
                </a:solidFill>
              </a:rPr>
              <a:t>aliqua</a:t>
            </a:r>
            <a:r>
              <a:rPr lang="pt-BR" sz="1800" dirty="0" smtClean="0">
                <a:solidFill>
                  <a:schemeClr val="bg1"/>
                </a:solidFill>
              </a:rPr>
              <a:t>. Quis ipsum </a:t>
            </a:r>
            <a:r>
              <a:rPr lang="pt-BR" sz="1800" dirty="0" err="1" smtClean="0">
                <a:solidFill>
                  <a:schemeClr val="bg1"/>
                </a:solidFill>
              </a:rPr>
              <a:t>suspendisse</a:t>
            </a:r>
            <a:r>
              <a:rPr lang="pt-BR" sz="1800" dirty="0" smtClean="0">
                <a:solidFill>
                  <a:schemeClr val="bg1"/>
                </a:solidFill>
              </a:rPr>
              <a:t> </a:t>
            </a:r>
            <a:r>
              <a:rPr lang="pt-BR" sz="1800" dirty="0" err="1" smtClean="0">
                <a:solidFill>
                  <a:schemeClr val="bg1"/>
                </a:solidFill>
              </a:rPr>
              <a:t>ultrices</a:t>
            </a:r>
            <a:r>
              <a:rPr lang="pt-BR" sz="1800" dirty="0" smtClean="0">
                <a:solidFill>
                  <a:schemeClr val="bg1"/>
                </a:solidFill>
              </a:rPr>
              <a:t> gravida. </a:t>
            </a:r>
            <a:r>
              <a:rPr lang="pt-BR" sz="1800" dirty="0" err="1" smtClean="0">
                <a:solidFill>
                  <a:schemeClr val="bg1"/>
                </a:solidFill>
              </a:rPr>
              <a:t>Risus</a:t>
            </a:r>
            <a:r>
              <a:rPr lang="pt-BR" sz="1800" dirty="0" smtClean="0">
                <a:solidFill>
                  <a:schemeClr val="bg1"/>
                </a:solidFill>
              </a:rPr>
              <a:t> </a:t>
            </a:r>
            <a:r>
              <a:rPr lang="pt-BR" sz="1800" dirty="0" err="1" smtClean="0">
                <a:solidFill>
                  <a:schemeClr val="bg1"/>
                </a:solidFill>
              </a:rPr>
              <a:t>commodo</a:t>
            </a:r>
            <a:r>
              <a:rPr lang="pt-BR" sz="1800" dirty="0" smtClean="0">
                <a:solidFill>
                  <a:schemeClr val="bg1"/>
                </a:solidFill>
              </a:rPr>
              <a:t> </a:t>
            </a:r>
            <a:r>
              <a:rPr lang="pt-BR" sz="1800" dirty="0" err="1" smtClean="0">
                <a:solidFill>
                  <a:schemeClr val="bg1"/>
                </a:solidFill>
              </a:rPr>
              <a:t>viverra</a:t>
            </a:r>
            <a:r>
              <a:rPr lang="pt-BR" sz="1800" dirty="0" smtClean="0">
                <a:solidFill>
                  <a:schemeClr val="bg1"/>
                </a:solidFill>
              </a:rPr>
              <a:t> </a:t>
            </a:r>
            <a:r>
              <a:rPr lang="pt-BR" sz="1800" dirty="0" err="1" smtClean="0">
                <a:solidFill>
                  <a:schemeClr val="bg1"/>
                </a:solidFill>
              </a:rPr>
              <a:t>maecenas</a:t>
            </a:r>
            <a:r>
              <a:rPr lang="pt-BR" sz="1800" dirty="0" smtClean="0">
                <a:solidFill>
                  <a:schemeClr val="bg1"/>
                </a:solidFill>
              </a:rPr>
              <a:t> </a:t>
            </a:r>
            <a:r>
              <a:rPr lang="pt-BR" sz="1800" dirty="0" err="1" smtClean="0">
                <a:solidFill>
                  <a:schemeClr val="bg1"/>
                </a:solidFill>
              </a:rPr>
              <a:t>accumsan</a:t>
            </a:r>
            <a:r>
              <a:rPr lang="pt-BR" sz="1800" dirty="0" smtClean="0">
                <a:solidFill>
                  <a:schemeClr val="bg1"/>
                </a:solidFill>
              </a:rPr>
              <a:t> </a:t>
            </a:r>
            <a:r>
              <a:rPr lang="pt-BR" sz="1800" dirty="0" err="1" smtClean="0">
                <a:solidFill>
                  <a:schemeClr val="bg1"/>
                </a:solidFill>
              </a:rPr>
              <a:t>lacus</a:t>
            </a:r>
            <a:r>
              <a:rPr lang="pt-BR" sz="1800" dirty="0" smtClean="0">
                <a:solidFill>
                  <a:schemeClr val="bg1"/>
                </a:solidFill>
              </a:rPr>
              <a:t> </a:t>
            </a:r>
            <a:r>
              <a:rPr lang="pt-BR" sz="1800" dirty="0" err="1" smtClean="0">
                <a:solidFill>
                  <a:schemeClr val="bg1"/>
                </a:solidFill>
              </a:rPr>
              <a:t>vel</a:t>
            </a:r>
            <a:r>
              <a:rPr lang="pt-BR" sz="1800" dirty="0" smtClean="0">
                <a:solidFill>
                  <a:schemeClr val="bg1"/>
                </a:solidFill>
              </a:rPr>
              <a:t> </a:t>
            </a:r>
            <a:r>
              <a:rPr lang="pt-BR" sz="1800" dirty="0" err="1" smtClean="0">
                <a:solidFill>
                  <a:schemeClr val="bg1"/>
                </a:solidFill>
              </a:rPr>
              <a:t>facilisis</a:t>
            </a:r>
            <a:r>
              <a:rPr lang="pt-BR" sz="1800" dirty="0" smtClean="0">
                <a:solidFill>
                  <a:schemeClr val="bg1"/>
                </a:solidFill>
              </a:rPr>
              <a:t>. </a:t>
            </a:r>
          </a:p>
          <a:p>
            <a:pPr algn="just"/>
            <a:endParaRPr lang="pt-BR" sz="1800" dirty="0">
              <a:solidFill>
                <a:schemeClr val="bg1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2135560" y="1571600"/>
            <a:ext cx="7704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chemeClr val="bg1"/>
                </a:solidFill>
              </a:rPr>
              <a:t>Título</a:t>
            </a:r>
            <a:endParaRPr lang="pt-BR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2135560" y="2274838"/>
            <a:ext cx="79208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800" dirty="0" smtClean="0">
                <a:solidFill>
                  <a:srgbClr val="231F20"/>
                </a:solidFill>
              </a:rPr>
              <a:t>Lorem ipsum </a:t>
            </a:r>
            <a:r>
              <a:rPr lang="pt-BR" sz="1800" dirty="0" err="1" smtClean="0">
                <a:solidFill>
                  <a:srgbClr val="231F20"/>
                </a:solidFill>
              </a:rPr>
              <a:t>dolor</a:t>
            </a:r>
            <a:r>
              <a:rPr lang="pt-BR" sz="1800" dirty="0" smtClean="0">
                <a:solidFill>
                  <a:srgbClr val="231F20"/>
                </a:solidFill>
              </a:rPr>
              <a:t> </a:t>
            </a:r>
            <a:r>
              <a:rPr lang="pt-BR" sz="1800" dirty="0" err="1" smtClean="0">
                <a:solidFill>
                  <a:srgbClr val="231F20"/>
                </a:solidFill>
              </a:rPr>
              <a:t>sit</a:t>
            </a:r>
            <a:r>
              <a:rPr lang="pt-BR" sz="1800" dirty="0" smtClean="0">
                <a:solidFill>
                  <a:srgbClr val="231F20"/>
                </a:solidFill>
              </a:rPr>
              <a:t> </a:t>
            </a:r>
            <a:r>
              <a:rPr lang="pt-BR" sz="1800" dirty="0" err="1" smtClean="0">
                <a:solidFill>
                  <a:srgbClr val="231F20"/>
                </a:solidFill>
              </a:rPr>
              <a:t>amet</a:t>
            </a:r>
            <a:r>
              <a:rPr lang="pt-BR" sz="1800" dirty="0" smtClean="0">
                <a:solidFill>
                  <a:srgbClr val="231F20"/>
                </a:solidFill>
              </a:rPr>
              <a:t>, </a:t>
            </a:r>
            <a:r>
              <a:rPr lang="pt-BR" sz="1800" dirty="0" err="1" smtClean="0">
                <a:solidFill>
                  <a:srgbClr val="231F20"/>
                </a:solidFill>
              </a:rPr>
              <a:t>consectetur</a:t>
            </a:r>
            <a:r>
              <a:rPr lang="pt-BR" sz="1800" dirty="0" smtClean="0">
                <a:solidFill>
                  <a:srgbClr val="231F20"/>
                </a:solidFill>
              </a:rPr>
              <a:t> </a:t>
            </a:r>
            <a:r>
              <a:rPr lang="pt-BR" sz="1800" dirty="0" err="1" smtClean="0">
                <a:solidFill>
                  <a:srgbClr val="231F20"/>
                </a:solidFill>
              </a:rPr>
              <a:t>adipiscing</a:t>
            </a:r>
            <a:r>
              <a:rPr lang="pt-BR" sz="1800" dirty="0" smtClean="0">
                <a:solidFill>
                  <a:srgbClr val="231F20"/>
                </a:solidFill>
              </a:rPr>
              <a:t> </a:t>
            </a:r>
            <a:r>
              <a:rPr lang="pt-BR" sz="1800" dirty="0" err="1" smtClean="0">
                <a:solidFill>
                  <a:srgbClr val="231F20"/>
                </a:solidFill>
              </a:rPr>
              <a:t>elit</a:t>
            </a:r>
            <a:r>
              <a:rPr lang="pt-BR" sz="1800" dirty="0" smtClean="0">
                <a:solidFill>
                  <a:srgbClr val="231F20"/>
                </a:solidFill>
              </a:rPr>
              <a:t>, </a:t>
            </a:r>
            <a:r>
              <a:rPr lang="pt-BR" sz="1800" dirty="0" err="1" smtClean="0">
                <a:solidFill>
                  <a:srgbClr val="231F20"/>
                </a:solidFill>
              </a:rPr>
              <a:t>sed</a:t>
            </a:r>
            <a:r>
              <a:rPr lang="pt-BR" sz="1800" dirty="0" smtClean="0">
                <a:solidFill>
                  <a:srgbClr val="231F20"/>
                </a:solidFill>
              </a:rPr>
              <a:t> do </a:t>
            </a:r>
            <a:r>
              <a:rPr lang="pt-BR" sz="1800" dirty="0" err="1" smtClean="0">
                <a:solidFill>
                  <a:srgbClr val="231F20"/>
                </a:solidFill>
              </a:rPr>
              <a:t>eiusmod</a:t>
            </a:r>
            <a:r>
              <a:rPr lang="pt-BR" sz="1800" dirty="0" smtClean="0">
                <a:solidFill>
                  <a:srgbClr val="231F20"/>
                </a:solidFill>
              </a:rPr>
              <a:t> </a:t>
            </a:r>
            <a:r>
              <a:rPr lang="pt-BR" sz="1800" dirty="0" err="1" smtClean="0">
                <a:solidFill>
                  <a:srgbClr val="231F20"/>
                </a:solidFill>
              </a:rPr>
              <a:t>tempor</a:t>
            </a:r>
            <a:r>
              <a:rPr lang="pt-BR" sz="1800" dirty="0" smtClean="0">
                <a:solidFill>
                  <a:srgbClr val="231F20"/>
                </a:solidFill>
              </a:rPr>
              <a:t> </a:t>
            </a:r>
            <a:r>
              <a:rPr lang="pt-BR" sz="1800" dirty="0" err="1" smtClean="0">
                <a:solidFill>
                  <a:srgbClr val="231F20"/>
                </a:solidFill>
              </a:rPr>
              <a:t>incididunt</a:t>
            </a:r>
            <a:r>
              <a:rPr lang="pt-BR" sz="1800" dirty="0" smtClean="0">
                <a:solidFill>
                  <a:srgbClr val="231F20"/>
                </a:solidFill>
              </a:rPr>
              <a:t> ut labore et </a:t>
            </a:r>
            <a:r>
              <a:rPr lang="pt-BR" sz="1800" dirty="0" err="1" smtClean="0">
                <a:solidFill>
                  <a:srgbClr val="231F20"/>
                </a:solidFill>
              </a:rPr>
              <a:t>dolore</a:t>
            </a:r>
            <a:r>
              <a:rPr lang="pt-BR" sz="1800" dirty="0" smtClean="0">
                <a:solidFill>
                  <a:srgbClr val="231F20"/>
                </a:solidFill>
              </a:rPr>
              <a:t> magna </a:t>
            </a:r>
            <a:r>
              <a:rPr lang="pt-BR" sz="1800" dirty="0" err="1" smtClean="0">
                <a:solidFill>
                  <a:srgbClr val="231F20"/>
                </a:solidFill>
              </a:rPr>
              <a:t>aliqua</a:t>
            </a:r>
            <a:r>
              <a:rPr lang="pt-BR" sz="1800" dirty="0" smtClean="0">
                <a:solidFill>
                  <a:srgbClr val="231F20"/>
                </a:solidFill>
              </a:rPr>
              <a:t>. Quis ipsum </a:t>
            </a:r>
            <a:r>
              <a:rPr lang="pt-BR" sz="1800" dirty="0" err="1" smtClean="0">
                <a:solidFill>
                  <a:srgbClr val="231F20"/>
                </a:solidFill>
              </a:rPr>
              <a:t>suspendisse</a:t>
            </a:r>
            <a:r>
              <a:rPr lang="pt-BR" sz="1800" dirty="0" smtClean="0">
                <a:solidFill>
                  <a:srgbClr val="231F20"/>
                </a:solidFill>
              </a:rPr>
              <a:t> </a:t>
            </a:r>
            <a:r>
              <a:rPr lang="pt-BR" sz="1800" dirty="0" err="1" smtClean="0">
                <a:solidFill>
                  <a:srgbClr val="231F20"/>
                </a:solidFill>
              </a:rPr>
              <a:t>ultrices</a:t>
            </a:r>
            <a:r>
              <a:rPr lang="pt-BR" sz="1800" dirty="0" smtClean="0">
                <a:solidFill>
                  <a:srgbClr val="231F20"/>
                </a:solidFill>
              </a:rPr>
              <a:t> gravida. </a:t>
            </a:r>
            <a:r>
              <a:rPr lang="pt-BR" sz="1800" dirty="0" err="1" smtClean="0">
                <a:solidFill>
                  <a:srgbClr val="231F20"/>
                </a:solidFill>
              </a:rPr>
              <a:t>Risus</a:t>
            </a:r>
            <a:r>
              <a:rPr lang="pt-BR" sz="1800" dirty="0" smtClean="0">
                <a:solidFill>
                  <a:srgbClr val="231F20"/>
                </a:solidFill>
              </a:rPr>
              <a:t> </a:t>
            </a:r>
            <a:r>
              <a:rPr lang="pt-BR" sz="1800" dirty="0" err="1" smtClean="0">
                <a:solidFill>
                  <a:srgbClr val="231F20"/>
                </a:solidFill>
              </a:rPr>
              <a:t>commodo</a:t>
            </a:r>
            <a:r>
              <a:rPr lang="pt-BR" sz="1800" dirty="0" smtClean="0">
                <a:solidFill>
                  <a:srgbClr val="231F20"/>
                </a:solidFill>
              </a:rPr>
              <a:t> </a:t>
            </a:r>
            <a:r>
              <a:rPr lang="pt-BR" sz="1800" dirty="0" err="1" smtClean="0">
                <a:solidFill>
                  <a:srgbClr val="231F20"/>
                </a:solidFill>
              </a:rPr>
              <a:t>viverra</a:t>
            </a:r>
            <a:r>
              <a:rPr lang="pt-BR" sz="1800" dirty="0" smtClean="0">
                <a:solidFill>
                  <a:srgbClr val="231F20"/>
                </a:solidFill>
              </a:rPr>
              <a:t> </a:t>
            </a:r>
            <a:r>
              <a:rPr lang="pt-BR" sz="1800" dirty="0" err="1" smtClean="0">
                <a:solidFill>
                  <a:srgbClr val="231F20"/>
                </a:solidFill>
              </a:rPr>
              <a:t>maecenas</a:t>
            </a:r>
            <a:r>
              <a:rPr lang="pt-BR" sz="1800" dirty="0" smtClean="0">
                <a:solidFill>
                  <a:srgbClr val="231F20"/>
                </a:solidFill>
              </a:rPr>
              <a:t> </a:t>
            </a:r>
            <a:r>
              <a:rPr lang="pt-BR" sz="1800" dirty="0" err="1" smtClean="0">
                <a:solidFill>
                  <a:srgbClr val="231F20"/>
                </a:solidFill>
              </a:rPr>
              <a:t>accumsan</a:t>
            </a:r>
            <a:r>
              <a:rPr lang="pt-BR" sz="1800" dirty="0" smtClean="0">
                <a:solidFill>
                  <a:srgbClr val="231F20"/>
                </a:solidFill>
              </a:rPr>
              <a:t> </a:t>
            </a:r>
            <a:r>
              <a:rPr lang="pt-BR" sz="1800" dirty="0" err="1" smtClean="0">
                <a:solidFill>
                  <a:srgbClr val="231F20"/>
                </a:solidFill>
              </a:rPr>
              <a:t>lacus</a:t>
            </a:r>
            <a:r>
              <a:rPr lang="pt-BR" sz="1800" dirty="0" smtClean="0">
                <a:solidFill>
                  <a:srgbClr val="231F20"/>
                </a:solidFill>
              </a:rPr>
              <a:t> </a:t>
            </a:r>
            <a:r>
              <a:rPr lang="pt-BR" sz="1800" dirty="0" err="1" smtClean="0">
                <a:solidFill>
                  <a:srgbClr val="231F20"/>
                </a:solidFill>
              </a:rPr>
              <a:t>vel</a:t>
            </a:r>
            <a:r>
              <a:rPr lang="pt-BR" sz="1800" dirty="0" smtClean="0">
                <a:solidFill>
                  <a:srgbClr val="231F20"/>
                </a:solidFill>
              </a:rPr>
              <a:t> </a:t>
            </a:r>
            <a:r>
              <a:rPr lang="pt-BR" sz="1800" dirty="0" err="1" smtClean="0">
                <a:solidFill>
                  <a:srgbClr val="231F20"/>
                </a:solidFill>
              </a:rPr>
              <a:t>facilisis</a:t>
            </a:r>
            <a:r>
              <a:rPr lang="pt-BR" sz="1800" dirty="0" smtClean="0">
                <a:solidFill>
                  <a:srgbClr val="231F20"/>
                </a:solidFill>
              </a:rPr>
              <a:t>. </a:t>
            </a:r>
            <a:r>
              <a:rPr lang="pt-BR" sz="1800" dirty="0" smtClean="0">
                <a:solidFill>
                  <a:srgbClr val="231F20"/>
                </a:solidFill>
              </a:rPr>
              <a:t>Lorem ipsum </a:t>
            </a:r>
            <a:r>
              <a:rPr lang="pt-BR" sz="1800" dirty="0" err="1" smtClean="0">
                <a:solidFill>
                  <a:srgbClr val="231F20"/>
                </a:solidFill>
              </a:rPr>
              <a:t>dolor</a:t>
            </a:r>
            <a:r>
              <a:rPr lang="pt-BR" sz="1800" dirty="0" smtClean="0">
                <a:solidFill>
                  <a:srgbClr val="231F20"/>
                </a:solidFill>
              </a:rPr>
              <a:t> </a:t>
            </a:r>
            <a:r>
              <a:rPr lang="pt-BR" sz="1800" dirty="0" err="1" smtClean="0">
                <a:solidFill>
                  <a:srgbClr val="231F20"/>
                </a:solidFill>
              </a:rPr>
              <a:t>sit</a:t>
            </a:r>
            <a:r>
              <a:rPr lang="pt-BR" sz="1800" dirty="0" smtClean="0">
                <a:solidFill>
                  <a:srgbClr val="231F20"/>
                </a:solidFill>
              </a:rPr>
              <a:t> </a:t>
            </a:r>
            <a:r>
              <a:rPr lang="pt-BR" sz="1800" dirty="0" err="1" smtClean="0">
                <a:solidFill>
                  <a:srgbClr val="231F20"/>
                </a:solidFill>
              </a:rPr>
              <a:t>amet</a:t>
            </a:r>
            <a:r>
              <a:rPr lang="pt-BR" sz="1800" dirty="0" smtClean="0">
                <a:solidFill>
                  <a:srgbClr val="231F20"/>
                </a:solidFill>
              </a:rPr>
              <a:t>, </a:t>
            </a:r>
            <a:r>
              <a:rPr lang="pt-BR" sz="1800" dirty="0" err="1" smtClean="0">
                <a:solidFill>
                  <a:srgbClr val="231F20"/>
                </a:solidFill>
              </a:rPr>
              <a:t>consectetur</a:t>
            </a:r>
            <a:r>
              <a:rPr lang="pt-BR" sz="1800" dirty="0" smtClean="0">
                <a:solidFill>
                  <a:srgbClr val="231F20"/>
                </a:solidFill>
              </a:rPr>
              <a:t> </a:t>
            </a:r>
            <a:r>
              <a:rPr lang="pt-BR" sz="1800" dirty="0" err="1" smtClean="0">
                <a:solidFill>
                  <a:srgbClr val="231F20"/>
                </a:solidFill>
              </a:rPr>
              <a:t>adipiscing</a:t>
            </a:r>
            <a:r>
              <a:rPr lang="pt-BR" sz="1800" dirty="0" smtClean="0">
                <a:solidFill>
                  <a:srgbClr val="231F20"/>
                </a:solidFill>
              </a:rPr>
              <a:t> </a:t>
            </a:r>
            <a:r>
              <a:rPr lang="pt-BR" sz="1800" dirty="0" err="1" smtClean="0">
                <a:solidFill>
                  <a:srgbClr val="231F20"/>
                </a:solidFill>
              </a:rPr>
              <a:t>elit</a:t>
            </a:r>
            <a:r>
              <a:rPr lang="pt-BR" sz="1800" dirty="0" smtClean="0">
                <a:solidFill>
                  <a:srgbClr val="231F20"/>
                </a:solidFill>
              </a:rPr>
              <a:t>, </a:t>
            </a:r>
            <a:r>
              <a:rPr lang="pt-BR" sz="1800" dirty="0" err="1" smtClean="0">
                <a:solidFill>
                  <a:srgbClr val="231F20"/>
                </a:solidFill>
              </a:rPr>
              <a:t>sed</a:t>
            </a:r>
            <a:r>
              <a:rPr lang="pt-BR" sz="1800" dirty="0" smtClean="0">
                <a:solidFill>
                  <a:srgbClr val="231F20"/>
                </a:solidFill>
              </a:rPr>
              <a:t> do </a:t>
            </a:r>
            <a:r>
              <a:rPr lang="pt-BR" sz="1800" dirty="0" err="1" smtClean="0">
                <a:solidFill>
                  <a:srgbClr val="231F20"/>
                </a:solidFill>
              </a:rPr>
              <a:t>eiusmod</a:t>
            </a:r>
            <a:r>
              <a:rPr lang="pt-BR" sz="1800" dirty="0" smtClean="0">
                <a:solidFill>
                  <a:srgbClr val="231F20"/>
                </a:solidFill>
              </a:rPr>
              <a:t> </a:t>
            </a:r>
            <a:r>
              <a:rPr lang="pt-BR" sz="1800" dirty="0" err="1" smtClean="0">
                <a:solidFill>
                  <a:srgbClr val="231F20"/>
                </a:solidFill>
              </a:rPr>
              <a:t>tempor</a:t>
            </a:r>
            <a:r>
              <a:rPr lang="pt-BR" sz="1800" dirty="0" smtClean="0">
                <a:solidFill>
                  <a:srgbClr val="231F20"/>
                </a:solidFill>
              </a:rPr>
              <a:t> </a:t>
            </a:r>
            <a:r>
              <a:rPr lang="pt-BR" sz="1800" dirty="0" err="1" smtClean="0">
                <a:solidFill>
                  <a:srgbClr val="231F20"/>
                </a:solidFill>
              </a:rPr>
              <a:t>incididunt</a:t>
            </a:r>
            <a:r>
              <a:rPr lang="pt-BR" sz="1800" dirty="0" smtClean="0">
                <a:solidFill>
                  <a:srgbClr val="231F20"/>
                </a:solidFill>
              </a:rPr>
              <a:t> ut labore et </a:t>
            </a:r>
            <a:r>
              <a:rPr lang="pt-BR" sz="1800" dirty="0" err="1" smtClean="0">
                <a:solidFill>
                  <a:srgbClr val="231F20"/>
                </a:solidFill>
              </a:rPr>
              <a:t>dolore</a:t>
            </a:r>
            <a:r>
              <a:rPr lang="pt-BR" sz="1800" dirty="0" smtClean="0">
                <a:solidFill>
                  <a:srgbClr val="231F20"/>
                </a:solidFill>
              </a:rPr>
              <a:t> magna </a:t>
            </a:r>
            <a:r>
              <a:rPr lang="pt-BR" sz="1800" dirty="0" err="1" smtClean="0">
                <a:solidFill>
                  <a:srgbClr val="231F20"/>
                </a:solidFill>
              </a:rPr>
              <a:t>aliqua</a:t>
            </a:r>
            <a:r>
              <a:rPr lang="pt-BR" sz="1800" dirty="0" smtClean="0">
                <a:solidFill>
                  <a:srgbClr val="231F20"/>
                </a:solidFill>
              </a:rPr>
              <a:t>. Quis ipsum </a:t>
            </a:r>
            <a:r>
              <a:rPr lang="pt-BR" sz="1800" dirty="0" err="1" smtClean="0">
                <a:solidFill>
                  <a:srgbClr val="231F20"/>
                </a:solidFill>
              </a:rPr>
              <a:t>suspendisse</a:t>
            </a:r>
            <a:r>
              <a:rPr lang="pt-BR" sz="1800" dirty="0" smtClean="0">
                <a:solidFill>
                  <a:srgbClr val="231F20"/>
                </a:solidFill>
              </a:rPr>
              <a:t> </a:t>
            </a:r>
            <a:r>
              <a:rPr lang="pt-BR" sz="1800" dirty="0" err="1" smtClean="0">
                <a:solidFill>
                  <a:srgbClr val="231F20"/>
                </a:solidFill>
              </a:rPr>
              <a:t>ultrices</a:t>
            </a:r>
            <a:r>
              <a:rPr lang="pt-BR" sz="1800" dirty="0" smtClean="0">
                <a:solidFill>
                  <a:srgbClr val="231F20"/>
                </a:solidFill>
              </a:rPr>
              <a:t> gravida. </a:t>
            </a:r>
            <a:r>
              <a:rPr lang="pt-BR" sz="1800" dirty="0" err="1" smtClean="0">
                <a:solidFill>
                  <a:srgbClr val="231F20"/>
                </a:solidFill>
              </a:rPr>
              <a:t>Risus</a:t>
            </a:r>
            <a:r>
              <a:rPr lang="pt-BR" sz="1800" dirty="0" smtClean="0">
                <a:solidFill>
                  <a:srgbClr val="231F20"/>
                </a:solidFill>
              </a:rPr>
              <a:t> </a:t>
            </a:r>
            <a:r>
              <a:rPr lang="pt-BR" sz="1800" dirty="0" err="1" smtClean="0">
                <a:solidFill>
                  <a:srgbClr val="231F20"/>
                </a:solidFill>
              </a:rPr>
              <a:t>commodo</a:t>
            </a:r>
            <a:r>
              <a:rPr lang="pt-BR" sz="1800" dirty="0" smtClean="0">
                <a:solidFill>
                  <a:srgbClr val="231F20"/>
                </a:solidFill>
              </a:rPr>
              <a:t> </a:t>
            </a:r>
            <a:r>
              <a:rPr lang="pt-BR" sz="1800" dirty="0" err="1" smtClean="0">
                <a:solidFill>
                  <a:srgbClr val="231F20"/>
                </a:solidFill>
              </a:rPr>
              <a:t>viverra</a:t>
            </a:r>
            <a:r>
              <a:rPr lang="pt-BR" sz="1800" dirty="0" smtClean="0">
                <a:solidFill>
                  <a:srgbClr val="231F20"/>
                </a:solidFill>
              </a:rPr>
              <a:t> </a:t>
            </a:r>
            <a:r>
              <a:rPr lang="pt-BR" sz="1800" dirty="0" err="1" smtClean="0">
                <a:solidFill>
                  <a:srgbClr val="231F20"/>
                </a:solidFill>
              </a:rPr>
              <a:t>maecenas</a:t>
            </a:r>
            <a:r>
              <a:rPr lang="pt-BR" sz="1800" dirty="0" smtClean="0">
                <a:solidFill>
                  <a:srgbClr val="231F20"/>
                </a:solidFill>
              </a:rPr>
              <a:t> </a:t>
            </a:r>
            <a:r>
              <a:rPr lang="pt-BR" sz="1800" dirty="0" err="1" smtClean="0">
                <a:solidFill>
                  <a:srgbClr val="231F20"/>
                </a:solidFill>
              </a:rPr>
              <a:t>accumsan</a:t>
            </a:r>
            <a:r>
              <a:rPr lang="pt-BR" sz="1800" dirty="0" smtClean="0">
                <a:solidFill>
                  <a:srgbClr val="231F20"/>
                </a:solidFill>
              </a:rPr>
              <a:t> </a:t>
            </a:r>
            <a:r>
              <a:rPr lang="pt-BR" sz="1800" dirty="0" err="1" smtClean="0">
                <a:solidFill>
                  <a:srgbClr val="231F20"/>
                </a:solidFill>
              </a:rPr>
              <a:t>lacus</a:t>
            </a:r>
            <a:r>
              <a:rPr lang="pt-BR" sz="1800" dirty="0" smtClean="0">
                <a:solidFill>
                  <a:srgbClr val="231F20"/>
                </a:solidFill>
              </a:rPr>
              <a:t> </a:t>
            </a:r>
            <a:r>
              <a:rPr lang="pt-BR" sz="1800" dirty="0" err="1" smtClean="0">
                <a:solidFill>
                  <a:srgbClr val="231F20"/>
                </a:solidFill>
              </a:rPr>
              <a:t>vel</a:t>
            </a:r>
            <a:r>
              <a:rPr lang="pt-BR" sz="1800" dirty="0" smtClean="0">
                <a:solidFill>
                  <a:srgbClr val="231F20"/>
                </a:solidFill>
              </a:rPr>
              <a:t> </a:t>
            </a:r>
            <a:r>
              <a:rPr lang="pt-BR" sz="1800" dirty="0" err="1" smtClean="0">
                <a:solidFill>
                  <a:srgbClr val="231F20"/>
                </a:solidFill>
              </a:rPr>
              <a:t>facilisis</a:t>
            </a:r>
            <a:r>
              <a:rPr lang="pt-BR" sz="1800" dirty="0" smtClean="0">
                <a:solidFill>
                  <a:srgbClr val="231F20"/>
                </a:solidFill>
              </a:rPr>
              <a:t>. </a:t>
            </a:r>
          </a:p>
          <a:p>
            <a:pPr algn="just"/>
            <a:endParaRPr lang="pt-BR" sz="1800" dirty="0">
              <a:solidFill>
                <a:schemeClr val="bg1"/>
              </a:solidFill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2135560" y="1571600"/>
            <a:ext cx="7704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rgbClr val="231F20"/>
                </a:solidFill>
              </a:rPr>
              <a:t>Título</a:t>
            </a:r>
            <a:endParaRPr lang="pt-BR" b="1" dirty="0">
              <a:solidFill>
                <a:srgbClr val="231F20"/>
              </a:solidFill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1271464" y="4149080"/>
            <a:ext cx="44644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200" dirty="0" smtClean="0">
                <a:solidFill>
                  <a:schemeClr val="bg1"/>
                </a:solidFill>
              </a:rPr>
              <a:t>Lorem ipsum </a:t>
            </a:r>
            <a:r>
              <a:rPr lang="pt-BR" sz="1200" dirty="0" err="1" smtClean="0">
                <a:solidFill>
                  <a:schemeClr val="bg1"/>
                </a:solidFill>
              </a:rPr>
              <a:t>dolor</a:t>
            </a:r>
            <a:r>
              <a:rPr lang="pt-BR" sz="1200" dirty="0" smtClean="0">
                <a:solidFill>
                  <a:schemeClr val="bg1"/>
                </a:solidFill>
              </a:rPr>
              <a:t> </a:t>
            </a:r>
            <a:r>
              <a:rPr lang="pt-BR" sz="1200" dirty="0" err="1" smtClean="0">
                <a:solidFill>
                  <a:schemeClr val="bg1"/>
                </a:solidFill>
              </a:rPr>
              <a:t>sit</a:t>
            </a:r>
            <a:r>
              <a:rPr lang="pt-BR" sz="1200" dirty="0" smtClean="0">
                <a:solidFill>
                  <a:schemeClr val="bg1"/>
                </a:solidFill>
              </a:rPr>
              <a:t> </a:t>
            </a:r>
            <a:r>
              <a:rPr lang="pt-BR" sz="1200" dirty="0" err="1" smtClean="0">
                <a:solidFill>
                  <a:schemeClr val="bg1"/>
                </a:solidFill>
              </a:rPr>
              <a:t>amet</a:t>
            </a:r>
            <a:r>
              <a:rPr lang="pt-BR" sz="1200" dirty="0" smtClean="0">
                <a:solidFill>
                  <a:schemeClr val="bg1"/>
                </a:solidFill>
              </a:rPr>
              <a:t>, </a:t>
            </a:r>
            <a:r>
              <a:rPr lang="pt-BR" sz="1200" dirty="0" err="1" smtClean="0">
                <a:solidFill>
                  <a:schemeClr val="bg1"/>
                </a:solidFill>
              </a:rPr>
              <a:t>consectetur</a:t>
            </a:r>
            <a:r>
              <a:rPr lang="pt-BR" sz="1200" dirty="0" smtClean="0">
                <a:solidFill>
                  <a:schemeClr val="bg1"/>
                </a:solidFill>
              </a:rPr>
              <a:t> </a:t>
            </a:r>
            <a:r>
              <a:rPr lang="pt-BR" sz="1200" dirty="0" err="1" smtClean="0">
                <a:solidFill>
                  <a:schemeClr val="bg1"/>
                </a:solidFill>
              </a:rPr>
              <a:t>adipiscing</a:t>
            </a:r>
            <a:r>
              <a:rPr lang="pt-BR" sz="1200" dirty="0" smtClean="0">
                <a:solidFill>
                  <a:schemeClr val="bg1"/>
                </a:solidFill>
              </a:rPr>
              <a:t> </a:t>
            </a:r>
            <a:r>
              <a:rPr lang="pt-BR" sz="1200" dirty="0" err="1" smtClean="0">
                <a:solidFill>
                  <a:schemeClr val="bg1"/>
                </a:solidFill>
              </a:rPr>
              <a:t>elit</a:t>
            </a:r>
            <a:r>
              <a:rPr lang="pt-BR" sz="1200" dirty="0" smtClean="0">
                <a:solidFill>
                  <a:schemeClr val="bg1"/>
                </a:solidFill>
              </a:rPr>
              <a:t>, </a:t>
            </a:r>
            <a:r>
              <a:rPr lang="pt-BR" sz="1200" dirty="0" err="1" smtClean="0">
                <a:solidFill>
                  <a:schemeClr val="bg1"/>
                </a:solidFill>
              </a:rPr>
              <a:t>sed</a:t>
            </a:r>
            <a:r>
              <a:rPr lang="pt-BR" sz="1200" dirty="0" smtClean="0">
                <a:solidFill>
                  <a:schemeClr val="bg1"/>
                </a:solidFill>
              </a:rPr>
              <a:t> do </a:t>
            </a:r>
            <a:r>
              <a:rPr lang="pt-BR" sz="1200" dirty="0" err="1" smtClean="0">
                <a:solidFill>
                  <a:schemeClr val="bg1"/>
                </a:solidFill>
              </a:rPr>
              <a:t>eiusmod</a:t>
            </a:r>
            <a:r>
              <a:rPr lang="pt-BR" sz="1200" dirty="0" smtClean="0">
                <a:solidFill>
                  <a:schemeClr val="bg1"/>
                </a:solidFill>
              </a:rPr>
              <a:t> </a:t>
            </a:r>
            <a:r>
              <a:rPr lang="pt-BR" sz="1200" dirty="0" err="1" smtClean="0">
                <a:solidFill>
                  <a:schemeClr val="bg1"/>
                </a:solidFill>
              </a:rPr>
              <a:t>tempor</a:t>
            </a:r>
            <a:r>
              <a:rPr lang="pt-BR" sz="1200" dirty="0" smtClean="0">
                <a:solidFill>
                  <a:schemeClr val="bg1"/>
                </a:solidFill>
              </a:rPr>
              <a:t> </a:t>
            </a:r>
            <a:r>
              <a:rPr lang="pt-BR" sz="1200" dirty="0" err="1" smtClean="0">
                <a:solidFill>
                  <a:schemeClr val="bg1"/>
                </a:solidFill>
              </a:rPr>
              <a:t>incididunt</a:t>
            </a:r>
            <a:r>
              <a:rPr lang="pt-BR" sz="1200" dirty="0" smtClean="0">
                <a:solidFill>
                  <a:schemeClr val="bg1"/>
                </a:solidFill>
              </a:rPr>
              <a:t> ut labore et </a:t>
            </a:r>
            <a:r>
              <a:rPr lang="pt-BR" sz="1200" dirty="0" err="1" smtClean="0">
                <a:solidFill>
                  <a:schemeClr val="bg1"/>
                </a:solidFill>
              </a:rPr>
              <a:t>dolore</a:t>
            </a:r>
            <a:r>
              <a:rPr lang="pt-BR" sz="1200" dirty="0" smtClean="0">
                <a:solidFill>
                  <a:schemeClr val="bg1"/>
                </a:solidFill>
              </a:rPr>
              <a:t> magna </a:t>
            </a:r>
            <a:r>
              <a:rPr lang="pt-BR" sz="1200" dirty="0" err="1" smtClean="0">
                <a:solidFill>
                  <a:schemeClr val="bg1"/>
                </a:solidFill>
              </a:rPr>
              <a:t>aliqua</a:t>
            </a:r>
            <a:r>
              <a:rPr lang="pt-BR" sz="1200" dirty="0" smtClean="0">
                <a:solidFill>
                  <a:schemeClr val="bg1"/>
                </a:solidFill>
              </a:rPr>
              <a:t>. Quis ipsum </a:t>
            </a:r>
            <a:r>
              <a:rPr lang="pt-BR" sz="1200" dirty="0" err="1" smtClean="0">
                <a:solidFill>
                  <a:schemeClr val="bg1"/>
                </a:solidFill>
              </a:rPr>
              <a:t>suspendisse</a:t>
            </a:r>
            <a:r>
              <a:rPr lang="pt-BR" sz="1200" dirty="0" smtClean="0">
                <a:solidFill>
                  <a:schemeClr val="bg1"/>
                </a:solidFill>
              </a:rPr>
              <a:t> </a:t>
            </a:r>
            <a:r>
              <a:rPr lang="pt-BR" sz="1200" dirty="0" err="1" smtClean="0">
                <a:solidFill>
                  <a:schemeClr val="bg1"/>
                </a:solidFill>
              </a:rPr>
              <a:t>ultrices</a:t>
            </a:r>
            <a:r>
              <a:rPr lang="pt-BR" sz="1200" dirty="0" smtClean="0">
                <a:solidFill>
                  <a:schemeClr val="bg1"/>
                </a:solidFill>
              </a:rPr>
              <a:t> gravida. </a:t>
            </a:r>
            <a:r>
              <a:rPr lang="pt-BR" sz="1200" dirty="0" err="1" smtClean="0">
                <a:solidFill>
                  <a:schemeClr val="bg1"/>
                </a:solidFill>
              </a:rPr>
              <a:t>Risus</a:t>
            </a:r>
            <a:r>
              <a:rPr lang="pt-BR" sz="1200" dirty="0" smtClean="0">
                <a:solidFill>
                  <a:schemeClr val="bg1"/>
                </a:solidFill>
              </a:rPr>
              <a:t> </a:t>
            </a:r>
            <a:r>
              <a:rPr lang="pt-BR" sz="1200" dirty="0" err="1" smtClean="0">
                <a:solidFill>
                  <a:schemeClr val="bg1"/>
                </a:solidFill>
              </a:rPr>
              <a:t>commodo</a:t>
            </a:r>
            <a:r>
              <a:rPr lang="pt-BR" sz="1200" dirty="0" smtClean="0">
                <a:solidFill>
                  <a:schemeClr val="bg1"/>
                </a:solidFill>
              </a:rPr>
              <a:t> </a:t>
            </a:r>
            <a:r>
              <a:rPr lang="pt-BR" sz="1200" dirty="0" err="1" smtClean="0">
                <a:solidFill>
                  <a:schemeClr val="bg1"/>
                </a:solidFill>
              </a:rPr>
              <a:t>viverra</a:t>
            </a:r>
            <a:r>
              <a:rPr lang="pt-BR" sz="1200" dirty="0" smtClean="0">
                <a:solidFill>
                  <a:schemeClr val="bg1"/>
                </a:solidFill>
              </a:rPr>
              <a:t> </a:t>
            </a:r>
            <a:r>
              <a:rPr lang="pt-BR" sz="1200" dirty="0" err="1" smtClean="0">
                <a:solidFill>
                  <a:schemeClr val="bg1"/>
                </a:solidFill>
              </a:rPr>
              <a:t>maecenas</a:t>
            </a:r>
            <a:r>
              <a:rPr lang="pt-BR" sz="1200" dirty="0" smtClean="0">
                <a:solidFill>
                  <a:schemeClr val="bg1"/>
                </a:solidFill>
              </a:rPr>
              <a:t> </a:t>
            </a:r>
            <a:r>
              <a:rPr lang="pt-BR" sz="1200" dirty="0" err="1" smtClean="0">
                <a:solidFill>
                  <a:schemeClr val="bg1"/>
                </a:solidFill>
              </a:rPr>
              <a:t>accumsan</a:t>
            </a:r>
            <a:r>
              <a:rPr lang="pt-BR" sz="1200" dirty="0" smtClean="0">
                <a:solidFill>
                  <a:schemeClr val="bg1"/>
                </a:solidFill>
              </a:rPr>
              <a:t> </a:t>
            </a:r>
            <a:r>
              <a:rPr lang="pt-BR" sz="1200" dirty="0" err="1" smtClean="0">
                <a:solidFill>
                  <a:schemeClr val="bg1"/>
                </a:solidFill>
              </a:rPr>
              <a:t>lacus</a:t>
            </a:r>
            <a:r>
              <a:rPr lang="pt-BR" sz="1200" dirty="0" smtClean="0">
                <a:solidFill>
                  <a:schemeClr val="bg1"/>
                </a:solidFill>
              </a:rPr>
              <a:t> </a:t>
            </a:r>
            <a:r>
              <a:rPr lang="pt-BR" sz="1200" dirty="0" err="1" smtClean="0">
                <a:solidFill>
                  <a:schemeClr val="bg1"/>
                </a:solidFill>
              </a:rPr>
              <a:t>vel</a:t>
            </a:r>
            <a:r>
              <a:rPr lang="pt-BR" sz="1200" dirty="0" smtClean="0">
                <a:solidFill>
                  <a:schemeClr val="bg1"/>
                </a:solidFill>
              </a:rPr>
              <a:t> </a:t>
            </a:r>
            <a:r>
              <a:rPr lang="pt-BR" sz="1200" dirty="0" err="1" smtClean="0">
                <a:solidFill>
                  <a:schemeClr val="bg1"/>
                </a:solidFill>
              </a:rPr>
              <a:t>facilisis</a:t>
            </a:r>
            <a:r>
              <a:rPr lang="pt-BR" sz="1200" dirty="0" smtClean="0">
                <a:solidFill>
                  <a:schemeClr val="bg1"/>
                </a:solidFill>
              </a:rPr>
              <a:t>. </a:t>
            </a:r>
            <a:r>
              <a:rPr lang="pt-BR" sz="1200" dirty="0" smtClean="0">
                <a:solidFill>
                  <a:schemeClr val="bg1"/>
                </a:solidFill>
              </a:rPr>
              <a:t>Lorem ipsum </a:t>
            </a:r>
            <a:r>
              <a:rPr lang="pt-BR" sz="1200" dirty="0" err="1" smtClean="0">
                <a:solidFill>
                  <a:schemeClr val="bg1"/>
                </a:solidFill>
              </a:rPr>
              <a:t>dolor</a:t>
            </a:r>
            <a:r>
              <a:rPr lang="pt-BR" sz="1200" dirty="0" smtClean="0">
                <a:solidFill>
                  <a:schemeClr val="bg1"/>
                </a:solidFill>
              </a:rPr>
              <a:t> </a:t>
            </a:r>
            <a:r>
              <a:rPr lang="pt-BR" sz="1200" dirty="0" err="1" smtClean="0">
                <a:solidFill>
                  <a:schemeClr val="bg1"/>
                </a:solidFill>
              </a:rPr>
              <a:t>sit</a:t>
            </a:r>
            <a:r>
              <a:rPr lang="pt-BR" sz="1200" dirty="0" smtClean="0">
                <a:solidFill>
                  <a:schemeClr val="bg1"/>
                </a:solidFill>
              </a:rPr>
              <a:t> </a:t>
            </a:r>
            <a:r>
              <a:rPr lang="pt-BR" sz="1200" dirty="0" err="1" smtClean="0">
                <a:solidFill>
                  <a:schemeClr val="bg1"/>
                </a:solidFill>
              </a:rPr>
              <a:t>amet</a:t>
            </a:r>
            <a:r>
              <a:rPr lang="pt-BR" sz="1200" dirty="0" smtClean="0">
                <a:solidFill>
                  <a:schemeClr val="bg1"/>
                </a:solidFill>
              </a:rPr>
              <a:t>, </a:t>
            </a:r>
            <a:r>
              <a:rPr lang="pt-BR" sz="1200" dirty="0" err="1" smtClean="0">
                <a:solidFill>
                  <a:schemeClr val="bg1"/>
                </a:solidFill>
              </a:rPr>
              <a:t>consectetur</a:t>
            </a:r>
            <a:r>
              <a:rPr lang="pt-BR" sz="1200" dirty="0" smtClean="0">
                <a:solidFill>
                  <a:schemeClr val="bg1"/>
                </a:solidFill>
              </a:rPr>
              <a:t> </a:t>
            </a:r>
            <a:r>
              <a:rPr lang="pt-BR" sz="1200" dirty="0" err="1" smtClean="0">
                <a:solidFill>
                  <a:schemeClr val="bg1"/>
                </a:solidFill>
              </a:rPr>
              <a:t>adipiscing</a:t>
            </a:r>
            <a:r>
              <a:rPr lang="pt-BR" sz="1200" dirty="0" smtClean="0">
                <a:solidFill>
                  <a:schemeClr val="bg1"/>
                </a:solidFill>
              </a:rPr>
              <a:t> </a:t>
            </a:r>
            <a:r>
              <a:rPr lang="pt-BR" sz="1200" dirty="0" err="1" smtClean="0">
                <a:solidFill>
                  <a:schemeClr val="bg1"/>
                </a:solidFill>
              </a:rPr>
              <a:t>elit</a:t>
            </a:r>
            <a:r>
              <a:rPr lang="pt-BR" sz="1200" dirty="0" smtClean="0">
                <a:solidFill>
                  <a:schemeClr val="bg1"/>
                </a:solidFill>
              </a:rPr>
              <a:t>, </a:t>
            </a:r>
            <a:r>
              <a:rPr lang="pt-BR" sz="1200" dirty="0" err="1" smtClean="0">
                <a:solidFill>
                  <a:schemeClr val="bg1"/>
                </a:solidFill>
              </a:rPr>
              <a:t>sed</a:t>
            </a:r>
            <a:r>
              <a:rPr lang="pt-BR" sz="1200" dirty="0" smtClean="0">
                <a:solidFill>
                  <a:schemeClr val="bg1"/>
                </a:solidFill>
              </a:rPr>
              <a:t> do </a:t>
            </a:r>
            <a:r>
              <a:rPr lang="pt-BR" sz="1200" dirty="0" err="1" smtClean="0">
                <a:solidFill>
                  <a:schemeClr val="bg1"/>
                </a:solidFill>
              </a:rPr>
              <a:t>eiusmod</a:t>
            </a:r>
            <a:r>
              <a:rPr lang="pt-BR" sz="1200" dirty="0" smtClean="0">
                <a:solidFill>
                  <a:schemeClr val="bg1"/>
                </a:solidFill>
              </a:rPr>
              <a:t> </a:t>
            </a:r>
            <a:r>
              <a:rPr lang="pt-BR" sz="1200" dirty="0" err="1" smtClean="0">
                <a:solidFill>
                  <a:schemeClr val="bg1"/>
                </a:solidFill>
              </a:rPr>
              <a:t>tempor</a:t>
            </a:r>
            <a:endParaRPr lang="pt-BR" sz="1200" dirty="0">
              <a:solidFill>
                <a:schemeClr val="bg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6356420" y="4149080"/>
            <a:ext cx="44644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200" dirty="0" smtClean="0">
                <a:solidFill>
                  <a:schemeClr val="bg1"/>
                </a:solidFill>
              </a:rPr>
              <a:t>Lorem ipsum </a:t>
            </a:r>
            <a:r>
              <a:rPr lang="pt-BR" sz="1200" dirty="0" err="1" smtClean="0">
                <a:solidFill>
                  <a:schemeClr val="bg1"/>
                </a:solidFill>
              </a:rPr>
              <a:t>dolor</a:t>
            </a:r>
            <a:r>
              <a:rPr lang="pt-BR" sz="1200" dirty="0" smtClean="0">
                <a:solidFill>
                  <a:schemeClr val="bg1"/>
                </a:solidFill>
              </a:rPr>
              <a:t> </a:t>
            </a:r>
            <a:r>
              <a:rPr lang="pt-BR" sz="1200" dirty="0" err="1" smtClean="0">
                <a:solidFill>
                  <a:schemeClr val="bg1"/>
                </a:solidFill>
              </a:rPr>
              <a:t>sit</a:t>
            </a:r>
            <a:r>
              <a:rPr lang="pt-BR" sz="1200" dirty="0" smtClean="0">
                <a:solidFill>
                  <a:schemeClr val="bg1"/>
                </a:solidFill>
              </a:rPr>
              <a:t> </a:t>
            </a:r>
            <a:r>
              <a:rPr lang="pt-BR" sz="1200" dirty="0" err="1" smtClean="0">
                <a:solidFill>
                  <a:schemeClr val="bg1"/>
                </a:solidFill>
              </a:rPr>
              <a:t>amet</a:t>
            </a:r>
            <a:r>
              <a:rPr lang="pt-BR" sz="1200" dirty="0" smtClean="0">
                <a:solidFill>
                  <a:schemeClr val="bg1"/>
                </a:solidFill>
              </a:rPr>
              <a:t>, </a:t>
            </a:r>
            <a:r>
              <a:rPr lang="pt-BR" sz="1200" dirty="0" err="1" smtClean="0">
                <a:solidFill>
                  <a:schemeClr val="bg1"/>
                </a:solidFill>
              </a:rPr>
              <a:t>consectetur</a:t>
            </a:r>
            <a:r>
              <a:rPr lang="pt-BR" sz="1200" dirty="0" smtClean="0">
                <a:solidFill>
                  <a:schemeClr val="bg1"/>
                </a:solidFill>
              </a:rPr>
              <a:t> </a:t>
            </a:r>
            <a:r>
              <a:rPr lang="pt-BR" sz="1200" dirty="0" err="1" smtClean="0">
                <a:solidFill>
                  <a:schemeClr val="bg1"/>
                </a:solidFill>
              </a:rPr>
              <a:t>adipiscing</a:t>
            </a:r>
            <a:r>
              <a:rPr lang="pt-BR" sz="1200" dirty="0" smtClean="0">
                <a:solidFill>
                  <a:schemeClr val="bg1"/>
                </a:solidFill>
              </a:rPr>
              <a:t> </a:t>
            </a:r>
            <a:r>
              <a:rPr lang="pt-BR" sz="1200" dirty="0" err="1" smtClean="0">
                <a:solidFill>
                  <a:schemeClr val="bg1"/>
                </a:solidFill>
              </a:rPr>
              <a:t>elit</a:t>
            </a:r>
            <a:r>
              <a:rPr lang="pt-BR" sz="1200" dirty="0" smtClean="0">
                <a:solidFill>
                  <a:schemeClr val="bg1"/>
                </a:solidFill>
              </a:rPr>
              <a:t>, </a:t>
            </a:r>
            <a:r>
              <a:rPr lang="pt-BR" sz="1200" dirty="0" err="1" smtClean="0">
                <a:solidFill>
                  <a:schemeClr val="bg1"/>
                </a:solidFill>
              </a:rPr>
              <a:t>sed</a:t>
            </a:r>
            <a:r>
              <a:rPr lang="pt-BR" sz="1200" dirty="0" smtClean="0">
                <a:solidFill>
                  <a:schemeClr val="bg1"/>
                </a:solidFill>
              </a:rPr>
              <a:t> do </a:t>
            </a:r>
            <a:r>
              <a:rPr lang="pt-BR" sz="1200" dirty="0" err="1" smtClean="0">
                <a:solidFill>
                  <a:schemeClr val="bg1"/>
                </a:solidFill>
              </a:rPr>
              <a:t>eiusmod</a:t>
            </a:r>
            <a:r>
              <a:rPr lang="pt-BR" sz="1200" dirty="0" smtClean="0">
                <a:solidFill>
                  <a:schemeClr val="bg1"/>
                </a:solidFill>
              </a:rPr>
              <a:t> </a:t>
            </a:r>
            <a:r>
              <a:rPr lang="pt-BR" sz="1200" dirty="0" err="1" smtClean="0">
                <a:solidFill>
                  <a:schemeClr val="bg1"/>
                </a:solidFill>
              </a:rPr>
              <a:t>tempor</a:t>
            </a:r>
            <a:r>
              <a:rPr lang="pt-BR" sz="1200" dirty="0" smtClean="0">
                <a:solidFill>
                  <a:schemeClr val="bg1"/>
                </a:solidFill>
              </a:rPr>
              <a:t> </a:t>
            </a:r>
            <a:r>
              <a:rPr lang="pt-BR" sz="1200" dirty="0" err="1" smtClean="0">
                <a:solidFill>
                  <a:schemeClr val="bg1"/>
                </a:solidFill>
              </a:rPr>
              <a:t>incididunt</a:t>
            </a:r>
            <a:r>
              <a:rPr lang="pt-BR" sz="1200" dirty="0" smtClean="0">
                <a:solidFill>
                  <a:schemeClr val="bg1"/>
                </a:solidFill>
              </a:rPr>
              <a:t> ut labore et </a:t>
            </a:r>
            <a:r>
              <a:rPr lang="pt-BR" sz="1200" dirty="0" err="1" smtClean="0">
                <a:solidFill>
                  <a:schemeClr val="bg1"/>
                </a:solidFill>
              </a:rPr>
              <a:t>dolore</a:t>
            </a:r>
            <a:r>
              <a:rPr lang="pt-BR" sz="1200" dirty="0" smtClean="0">
                <a:solidFill>
                  <a:schemeClr val="bg1"/>
                </a:solidFill>
              </a:rPr>
              <a:t> magna </a:t>
            </a:r>
            <a:r>
              <a:rPr lang="pt-BR" sz="1200" dirty="0" err="1" smtClean="0">
                <a:solidFill>
                  <a:schemeClr val="bg1"/>
                </a:solidFill>
              </a:rPr>
              <a:t>aliqua</a:t>
            </a:r>
            <a:r>
              <a:rPr lang="pt-BR" sz="1200" dirty="0" smtClean="0">
                <a:solidFill>
                  <a:schemeClr val="bg1"/>
                </a:solidFill>
              </a:rPr>
              <a:t>. Quis ipsum </a:t>
            </a:r>
            <a:r>
              <a:rPr lang="pt-BR" sz="1200" dirty="0" err="1" smtClean="0">
                <a:solidFill>
                  <a:schemeClr val="bg1"/>
                </a:solidFill>
              </a:rPr>
              <a:t>suspendisse</a:t>
            </a:r>
            <a:r>
              <a:rPr lang="pt-BR" sz="1200" dirty="0" smtClean="0">
                <a:solidFill>
                  <a:schemeClr val="bg1"/>
                </a:solidFill>
              </a:rPr>
              <a:t> </a:t>
            </a:r>
            <a:r>
              <a:rPr lang="pt-BR" sz="1200" dirty="0" err="1" smtClean="0">
                <a:solidFill>
                  <a:schemeClr val="bg1"/>
                </a:solidFill>
              </a:rPr>
              <a:t>ultrices</a:t>
            </a:r>
            <a:r>
              <a:rPr lang="pt-BR" sz="1200" dirty="0" smtClean="0">
                <a:solidFill>
                  <a:schemeClr val="bg1"/>
                </a:solidFill>
              </a:rPr>
              <a:t> gravida. </a:t>
            </a:r>
            <a:r>
              <a:rPr lang="pt-BR" sz="1200" dirty="0" err="1" smtClean="0">
                <a:solidFill>
                  <a:schemeClr val="bg1"/>
                </a:solidFill>
              </a:rPr>
              <a:t>Risus</a:t>
            </a:r>
            <a:r>
              <a:rPr lang="pt-BR" sz="1200" dirty="0" smtClean="0">
                <a:solidFill>
                  <a:schemeClr val="bg1"/>
                </a:solidFill>
              </a:rPr>
              <a:t> </a:t>
            </a:r>
            <a:r>
              <a:rPr lang="pt-BR" sz="1200" dirty="0" err="1" smtClean="0">
                <a:solidFill>
                  <a:schemeClr val="bg1"/>
                </a:solidFill>
              </a:rPr>
              <a:t>commodo</a:t>
            </a:r>
            <a:r>
              <a:rPr lang="pt-BR" sz="1200" dirty="0" smtClean="0">
                <a:solidFill>
                  <a:schemeClr val="bg1"/>
                </a:solidFill>
              </a:rPr>
              <a:t> </a:t>
            </a:r>
            <a:r>
              <a:rPr lang="pt-BR" sz="1200" dirty="0" err="1" smtClean="0">
                <a:solidFill>
                  <a:schemeClr val="bg1"/>
                </a:solidFill>
              </a:rPr>
              <a:t>viverra</a:t>
            </a:r>
            <a:r>
              <a:rPr lang="pt-BR" sz="1200" dirty="0" smtClean="0">
                <a:solidFill>
                  <a:schemeClr val="bg1"/>
                </a:solidFill>
              </a:rPr>
              <a:t> </a:t>
            </a:r>
            <a:r>
              <a:rPr lang="pt-BR" sz="1200" dirty="0" err="1" smtClean="0">
                <a:solidFill>
                  <a:schemeClr val="bg1"/>
                </a:solidFill>
              </a:rPr>
              <a:t>maecenas</a:t>
            </a:r>
            <a:r>
              <a:rPr lang="pt-BR" sz="1200" dirty="0" smtClean="0">
                <a:solidFill>
                  <a:schemeClr val="bg1"/>
                </a:solidFill>
              </a:rPr>
              <a:t> </a:t>
            </a:r>
            <a:r>
              <a:rPr lang="pt-BR" sz="1200" dirty="0" err="1" smtClean="0">
                <a:solidFill>
                  <a:schemeClr val="bg1"/>
                </a:solidFill>
              </a:rPr>
              <a:t>accumsan</a:t>
            </a:r>
            <a:r>
              <a:rPr lang="pt-BR" sz="1200" dirty="0" smtClean="0">
                <a:solidFill>
                  <a:schemeClr val="bg1"/>
                </a:solidFill>
              </a:rPr>
              <a:t> </a:t>
            </a:r>
            <a:r>
              <a:rPr lang="pt-BR" sz="1200" dirty="0" err="1" smtClean="0">
                <a:solidFill>
                  <a:schemeClr val="bg1"/>
                </a:solidFill>
              </a:rPr>
              <a:t>lacus</a:t>
            </a:r>
            <a:r>
              <a:rPr lang="pt-BR" sz="1200" dirty="0" smtClean="0">
                <a:solidFill>
                  <a:schemeClr val="bg1"/>
                </a:solidFill>
              </a:rPr>
              <a:t> </a:t>
            </a:r>
            <a:r>
              <a:rPr lang="pt-BR" sz="1200" dirty="0" err="1" smtClean="0">
                <a:solidFill>
                  <a:schemeClr val="bg1"/>
                </a:solidFill>
              </a:rPr>
              <a:t>vel</a:t>
            </a:r>
            <a:r>
              <a:rPr lang="pt-BR" sz="1200" dirty="0" smtClean="0">
                <a:solidFill>
                  <a:schemeClr val="bg1"/>
                </a:solidFill>
              </a:rPr>
              <a:t> </a:t>
            </a:r>
            <a:r>
              <a:rPr lang="pt-BR" sz="1200" dirty="0" err="1" smtClean="0">
                <a:solidFill>
                  <a:schemeClr val="bg1"/>
                </a:solidFill>
              </a:rPr>
              <a:t>facilisis</a:t>
            </a:r>
            <a:r>
              <a:rPr lang="pt-BR" sz="1200" dirty="0" smtClean="0">
                <a:solidFill>
                  <a:schemeClr val="bg1"/>
                </a:solidFill>
              </a:rPr>
              <a:t>. </a:t>
            </a:r>
            <a:r>
              <a:rPr lang="pt-BR" sz="1200" dirty="0" smtClean="0">
                <a:solidFill>
                  <a:schemeClr val="bg1"/>
                </a:solidFill>
              </a:rPr>
              <a:t>Lorem ipsum </a:t>
            </a:r>
            <a:r>
              <a:rPr lang="pt-BR" sz="1200" dirty="0" err="1" smtClean="0">
                <a:solidFill>
                  <a:schemeClr val="bg1"/>
                </a:solidFill>
              </a:rPr>
              <a:t>dolor</a:t>
            </a:r>
            <a:r>
              <a:rPr lang="pt-BR" sz="1200" dirty="0" smtClean="0">
                <a:solidFill>
                  <a:schemeClr val="bg1"/>
                </a:solidFill>
              </a:rPr>
              <a:t> </a:t>
            </a:r>
            <a:r>
              <a:rPr lang="pt-BR" sz="1200" dirty="0" err="1" smtClean="0">
                <a:solidFill>
                  <a:schemeClr val="bg1"/>
                </a:solidFill>
              </a:rPr>
              <a:t>sit</a:t>
            </a:r>
            <a:r>
              <a:rPr lang="pt-BR" sz="1200" dirty="0" smtClean="0">
                <a:solidFill>
                  <a:schemeClr val="bg1"/>
                </a:solidFill>
              </a:rPr>
              <a:t> </a:t>
            </a:r>
            <a:r>
              <a:rPr lang="pt-BR" sz="1200" dirty="0" err="1" smtClean="0">
                <a:solidFill>
                  <a:schemeClr val="bg1"/>
                </a:solidFill>
              </a:rPr>
              <a:t>amet</a:t>
            </a:r>
            <a:r>
              <a:rPr lang="pt-BR" sz="1200" dirty="0" smtClean="0">
                <a:solidFill>
                  <a:schemeClr val="bg1"/>
                </a:solidFill>
              </a:rPr>
              <a:t>, </a:t>
            </a:r>
            <a:r>
              <a:rPr lang="pt-BR" sz="1200" dirty="0" err="1" smtClean="0">
                <a:solidFill>
                  <a:schemeClr val="bg1"/>
                </a:solidFill>
              </a:rPr>
              <a:t>consectetur</a:t>
            </a:r>
            <a:r>
              <a:rPr lang="pt-BR" sz="1200" dirty="0" smtClean="0">
                <a:solidFill>
                  <a:schemeClr val="bg1"/>
                </a:solidFill>
              </a:rPr>
              <a:t> </a:t>
            </a:r>
            <a:r>
              <a:rPr lang="pt-BR" sz="1200" dirty="0" err="1" smtClean="0">
                <a:solidFill>
                  <a:schemeClr val="bg1"/>
                </a:solidFill>
              </a:rPr>
              <a:t>adipiscing</a:t>
            </a:r>
            <a:r>
              <a:rPr lang="pt-BR" sz="1200" dirty="0" smtClean="0">
                <a:solidFill>
                  <a:schemeClr val="bg1"/>
                </a:solidFill>
              </a:rPr>
              <a:t> </a:t>
            </a:r>
            <a:r>
              <a:rPr lang="pt-BR" sz="1200" dirty="0" err="1" smtClean="0">
                <a:solidFill>
                  <a:schemeClr val="bg1"/>
                </a:solidFill>
              </a:rPr>
              <a:t>elit</a:t>
            </a:r>
            <a:r>
              <a:rPr lang="pt-BR" sz="1200" dirty="0" smtClean="0">
                <a:solidFill>
                  <a:schemeClr val="bg1"/>
                </a:solidFill>
              </a:rPr>
              <a:t>, </a:t>
            </a:r>
            <a:r>
              <a:rPr lang="pt-BR" sz="1200" dirty="0" err="1" smtClean="0">
                <a:solidFill>
                  <a:schemeClr val="bg1"/>
                </a:solidFill>
              </a:rPr>
              <a:t>sed</a:t>
            </a:r>
            <a:r>
              <a:rPr lang="pt-BR" sz="1200" dirty="0" smtClean="0">
                <a:solidFill>
                  <a:schemeClr val="bg1"/>
                </a:solidFill>
              </a:rPr>
              <a:t> do </a:t>
            </a:r>
            <a:r>
              <a:rPr lang="pt-BR" sz="1200" dirty="0" err="1" smtClean="0">
                <a:solidFill>
                  <a:schemeClr val="bg1"/>
                </a:solidFill>
              </a:rPr>
              <a:t>eiusmod</a:t>
            </a:r>
            <a:r>
              <a:rPr lang="pt-BR" sz="1200" dirty="0" smtClean="0">
                <a:solidFill>
                  <a:schemeClr val="bg1"/>
                </a:solidFill>
              </a:rPr>
              <a:t> </a:t>
            </a:r>
            <a:r>
              <a:rPr lang="pt-BR" sz="1200" dirty="0" err="1" smtClean="0">
                <a:solidFill>
                  <a:schemeClr val="bg1"/>
                </a:solidFill>
              </a:rPr>
              <a:t>tempor</a:t>
            </a:r>
            <a:endParaRPr lang="pt-BR" sz="1200" dirty="0">
              <a:solidFill>
                <a:schemeClr val="bg1"/>
              </a:solidFill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1271464" y="3645024"/>
            <a:ext cx="7704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chemeClr val="bg1"/>
                </a:solidFill>
              </a:rPr>
              <a:t>Título</a:t>
            </a:r>
            <a:endParaRPr lang="pt-BR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1775520" y="2516411"/>
            <a:ext cx="41764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dirty="0" smtClean="0">
                <a:solidFill>
                  <a:schemeClr val="bg1"/>
                </a:solidFill>
              </a:rPr>
              <a:t>Lorem ipsum </a:t>
            </a:r>
            <a:r>
              <a:rPr lang="pt-BR" sz="1600" dirty="0" err="1" smtClean="0">
                <a:solidFill>
                  <a:schemeClr val="bg1"/>
                </a:solidFill>
              </a:rPr>
              <a:t>dolor</a:t>
            </a:r>
            <a:r>
              <a:rPr lang="pt-BR" sz="1600" dirty="0" smtClean="0">
                <a:solidFill>
                  <a:schemeClr val="bg1"/>
                </a:solidFill>
              </a:rPr>
              <a:t> </a:t>
            </a:r>
            <a:r>
              <a:rPr lang="pt-BR" sz="1600" dirty="0" err="1" smtClean="0">
                <a:solidFill>
                  <a:schemeClr val="bg1"/>
                </a:solidFill>
              </a:rPr>
              <a:t>sit</a:t>
            </a:r>
            <a:r>
              <a:rPr lang="pt-BR" sz="1600" dirty="0" smtClean="0">
                <a:solidFill>
                  <a:schemeClr val="bg1"/>
                </a:solidFill>
              </a:rPr>
              <a:t> </a:t>
            </a:r>
            <a:r>
              <a:rPr lang="pt-BR" sz="1600" dirty="0" err="1" smtClean="0">
                <a:solidFill>
                  <a:schemeClr val="bg1"/>
                </a:solidFill>
              </a:rPr>
              <a:t>amet</a:t>
            </a:r>
            <a:r>
              <a:rPr lang="pt-BR" sz="1600" dirty="0" smtClean="0">
                <a:solidFill>
                  <a:schemeClr val="bg1"/>
                </a:solidFill>
              </a:rPr>
              <a:t>, </a:t>
            </a:r>
            <a:r>
              <a:rPr lang="pt-BR" sz="1600" dirty="0" err="1" smtClean="0">
                <a:solidFill>
                  <a:schemeClr val="bg1"/>
                </a:solidFill>
              </a:rPr>
              <a:t>consectetur</a:t>
            </a:r>
            <a:r>
              <a:rPr lang="pt-BR" sz="1600" dirty="0" smtClean="0">
                <a:solidFill>
                  <a:schemeClr val="bg1"/>
                </a:solidFill>
              </a:rPr>
              <a:t> </a:t>
            </a:r>
            <a:r>
              <a:rPr lang="pt-BR" sz="1600" dirty="0" err="1" smtClean="0">
                <a:solidFill>
                  <a:schemeClr val="bg1"/>
                </a:solidFill>
              </a:rPr>
              <a:t>adipiscing</a:t>
            </a:r>
            <a:r>
              <a:rPr lang="pt-BR" sz="1600" dirty="0" smtClean="0">
                <a:solidFill>
                  <a:schemeClr val="bg1"/>
                </a:solidFill>
              </a:rPr>
              <a:t> </a:t>
            </a:r>
            <a:r>
              <a:rPr lang="pt-BR" sz="1600" dirty="0" err="1" smtClean="0">
                <a:solidFill>
                  <a:schemeClr val="bg1"/>
                </a:solidFill>
              </a:rPr>
              <a:t>elit</a:t>
            </a:r>
            <a:r>
              <a:rPr lang="pt-BR" sz="1600" dirty="0" smtClean="0">
                <a:solidFill>
                  <a:schemeClr val="bg1"/>
                </a:solidFill>
              </a:rPr>
              <a:t>, </a:t>
            </a:r>
            <a:r>
              <a:rPr lang="pt-BR" sz="1600" dirty="0" err="1" smtClean="0">
                <a:solidFill>
                  <a:schemeClr val="bg1"/>
                </a:solidFill>
              </a:rPr>
              <a:t>sed</a:t>
            </a:r>
            <a:r>
              <a:rPr lang="pt-BR" sz="1600" dirty="0" smtClean="0">
                <a:solidFill>
                  <a:schemeClr val="bg1"/>
                </a:solidFill>
              </a:rPr>
              <a:t> do </a:t>
            </a:r>
            <a:r>
              <a:rPr lang="pt-BR" sz="1600" dirty="0" err="1" smtClean="0">
                <a:solidFill>
                  <a:schemeClr val="bg1"/>
                </a:solidFill>
              </a:rPr>
              <a:t>eiusmod</a:t>
            </a:r>
            <a:r>
              <a:rPr lang="pt-BR" sz="1600" dirty="0" smtClean="0">
                <a:solidFill>
                  <a:schemeClr val="bg1"/>
                </a:solidFill>
              </a:rPr>
              <a:t> </a:t>
            </a:r>
            <a:r>
              <a:rPr lang="pt-BR" sz="1600" dirty="0" err="1" smtClean="0">
                <a:solidFill>
                  <a:schemeClr val="bg1"/>
                </a:solidFill>
              </a:rPr>
              <a:t>tempor</a:t>
            </a:r>
            <a:r>
              <a:rPr lang="pt-BR" sz="1600" dirty="0" smtClean="0">
                <a:solidFill>
                  <a:schemeClr val="bg1"/>
                </a:solidFill>
              </a:rPr>
              <a:t> </a:t>
            </a:r>
            <a:r>
              <a:rPr lang="pt-BR" sz="1600" dirty="0" err="1" smtClean="0">
                <a:solidFill>
                  <a:schemeClr val="bg1"/>
                </a:solidFill>
              </a:rPr>
              <a:t>incididunt</a:t>
            </a:r>
            <a:r>
              <a:rPr lang="pt-BR" sz="1600" dirty="0" smtClean="0">
                <a:solidFill>
                  <a:schemeClr val="bg1"/>
                </a:solidFill>
              </a:rPr>
              <a:t> ut labore et </a:t>
            </a:r>
            <a:r>
              <a:rPr lang="pt-BR" sz="1600" dirty="0" err="1" smtClean="0">
                <a:solidFill>
                  <a:schemeClr val="bg1"/>
                </a:solidFill>
              </a:rPr>
              <a:t>dolore</a:t>
            </a:r>
            <a:r>
              <a:rPr lang="pt-BR" sz="1600" dirty="0" smtClean="0">
                <a:solidFill>
                  <a:schemeClr val="bg1"/>
                </a:solidFill>
              </a:rPr>
              <a:t> magna </a:t>
            </a:r>
            <a:r>
              <a:rPr lang="pt-BR" sz="1600" dirty="0" err="1" smtClean="0">
                <a:solidFill>
                  <a:schemeClr val="bg1"/>
                </a:solidFill>
              </a:rPr>
              <a:t>aliqua</a:t>
            </a:r>
            <a:r>
              <a:rPr lang="pt-BR" sz="1600" dirty="0" smtClean="0">
                <a:solidFill>
                  <a:schemeClr val="bg1"/>
                </a:solidFill>
              </a:rPr>
              <a:t>. Quis ipsum </a:t>
            </a:r>
            <a:r>
              <a:rPr lang="pt-BR" sz="1600" dirty="0" err="1" smtClean="0">
                <a:solidFill>
                  <a:schemeClr val="bg1"/>
                </a:solidFill>
              </a:rPr>
              <a:t>suspendisse</a:t>
            </a:r>
            <a:r>
              <a:rPr lang="pt-BR" sz="1600" dirty="0" smtClean="0">
                <a:solidFill>
                  <a:schemeClr val="bg1"/>
                </a:solidFill>
              </a:rPr>
              <a:t> </a:t>
            </a:r>
            <a:r>
              <a:rPr lang="pt-BR" sz="1600" dirty="0" err="1" smtClean="0">
                <a:solidFill>
                  <a:schemeClr val="bg1"/>
                </a:solidFill>
              </a:rPr>
              <a:t>ultrices</a:t>
            </a:r>
            <a:r>
              <a:rPr lang="pt-BR" sz="1600" dirty="0" smtClean="0">
                <a:solidFill>
                  <a:schemeClr val="bg1"/>
                </a:solidFill>
              </a:rPr>
              <a:t> gravida. </a:t>
            </a:r>
            <a:r>
              <a:rPr lang="pt-BR" sz="1600" dirty="0" err="1" smtClean="0">
                <a:solidFill>
                  <a:schemeClr val="bg1"/>
                </a:solidFill>
              </a:rPr>
              <a:t>Risus</a:t>
            </a:r>
            <a:r>
              <a:rPr lang="pt-BR" sz="1600" dirty="0" smtClean="0">
                <a:solidFill>
                  <a:schemeClr val="bg1"/>
                </a:solidFill>
              </a:rPr>
              <a:t> </a:t>
            </a:r>
            <a:r>
              <a:rPr lang="pt-BR" sz="1600" dirty="0" err="1" smtClean="0">
                <a:solidFill>
                  <a:schemeClr val="bg1"/>
                </a:solidFill>
              </a:rPr>
              <a:t>commodo</a:t>
            </a:r>
            <a:r>
              <a:rPr lang="pt-BR" sz="1600" dirty="0" smtClean="0">
                <a:solidFill>
                  <a:schemeClr val="bg1"/>
                </a:solidFill>
              </a:rPr>
              <a:t> </a:t>
            </a:r>
            <a:r>
              <a:rPr lang="pt-BR" sz="1600" dirty="0" err="1" smtClean="0">
                <a:solidFill>
                  <a:schemeClr val="bg1"/>
                </a:solidFill>
              </a:rPr>
              <a:t>viverra</a:t>
            </a:r>
            <a:r>
              <a:rPr lang="pt-BR" sz="1600" dirty="0" smtClean="0">
                <a:solidFill>
                  <a:schemeClr val="bg1"/>
                </a:solidFill>
              </a:rPr>
              <a:t> </a:t>
            </a:r>
            <a:r>
              <a:rPr lang="pt-BR" sz="1600" dirty="0" err="1" smtClean="0">
                <a:solidFill>
                  <a:schemeClr val="bg1"/>
                </a:solidFill>
              </a:rPr>
              <a:t>maecenas</a:t>
            </a:r>
            <a:r>
              <a:rPr lang="pt-BR" sz="1600" dirty="0" smtClean="0">
                <a:solidFill>
                  <a:schemeClr val="bg1"/>
                </a:solidFill>
              </a:rPr>
              <a:t> </a:t>
            </a:r>
            <a:r>
              <a:rPr lang="pt-BR" sz="1600" dirty="0" err="1" smtClean="0">
                <a:solidFill>
                  <a:schemeClr val="bg1"/>
                </a:solidFill>
              </a:rPr>
              <a:t>accumsan</a:t>
            </a:r>
            <a:r>
              <a:rPr lang="pt-BR" sz="1600" dirty="0" smtClean="0">
                <a:solidFill>
                  <a:schemeClr val="bg1"/>
                </a:solidFill>
              </a:rPr>
              <a:t> </a:t>
            </a:r>
            <a:r>
              <a:rPr lang="pt-BR" sz="1600" dirty="0" err="1" smtClean="0">
                <a:solidFill>
                  <a:schemeClr val="bg1"/>
                </a:solidFill>
              </a:rPr>
              <a:t>lacus</a:t>
            </a:r>
            <a:r>
              <a:rPr lang="pt-BR" sz="1600" dirty="0" smtClean="0">
                <a:solidFill>
                  <a:schemeClr val="bg1"/>
                </a:solidFill>
              </a:rPr>
              <a:t> </a:t>
            </a:r>
            <a:r>
              <a:rPr lang="pt-BR" sz="1600" dirty="0" err="1" smtClean="0">
                <a:solidFill>
                  <a:schemeClr val="bg1"/>
                </a:solidFill>
              </a:rPr>
              <a:t>vel</a:t>
            </a:r>
            <a:r>
              <a:rPr lang="pt-BR" sz="1600" dirty="0" smtClean="0">
                <a:solidFill>
                  <a:schemeClr val="bg1"/>
                </a:solidFill>
              </a:rPr>
              <a:t> </a:t>
            </a:r>
            <a:r>
              <a:rPr lang="pt-BR" sz="1600" dirty="0" err="1" smtClean="0">
                <a:solidFill>
                  <a:schemeClr val="bg1"/>
                </a:solidFill>
              </a:rPr>
              <a:t>facilisis</a:t>
            </a:r>
            <a:r>
              <a:rPr lang="pt-BR" sz="1600" dirty="0" smtClean="0">
                <a:solidFill>
                  <a:schemeClr val="bg1"/>
                </a:solidFill>
              </a:rPr>
              <a:t>.</a:t>
            </a:r>
            <a:endParaRPr lang="pt-BR" sz="1600" dirty="0">
              <a:solidFill>
                <a:schemeClr val="bg1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1775520" y="1813173"/>
            <a:ext cx="7704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chemeClr val="bg1"/>
                </a:solidFill>
              </a:rPr>
              <a:t>Título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6169101" y="2516411"/>
            <a:ext cx="41764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dirty="0" smtClean="0">
                <a:solidFill>
                  <a:schemeClr val="bg1"/>
                </a:solidFill>
              </a:rPr>
              <a:t>Lorem ipsum </a:t>
            </a:r>
            <a:r>
              <a:rPr lang="pt-BR" sz="1600" dirty="0" err="1" smtClean="0">
                <a:solidFill>
                  <a:schemeClr val="bg1"/>
                </a:solidFill>
              </a:rPr>
              <a:t>dolor</a:t>
            </a:r>
            <a:r>
              <a:rPr lang="pt-BR" sz="1600" dirty="0" smtClean="0">
                <a:solidFill>
                  <a:schemeClr val="bg1"/>
                </a:solidFill>
              </a:rPr>
              <a:t> </a:t>
            </a:r>
            <a:r>
              <a:rPr lang="pt-BR" sz="1600" dirty="0" err="1" smtClean="0">
                <a:solidFill>
                  <a:schemeClr val="bg1"/>
                </a:solidFill>
              </a:rPr>
              <a:t>sit</a:t>
            </a:r>
            <a:r>
              <a:rPr lang="pt-BR" sz="1600" dirty="0" smtClean="0">
                <a:solidFill>
                  <a:schemeClr val="bg1"/>
                </a:solidFill>
              </a:rPr>
              <a:t> </a:t>
            </a:r>
            <a:r>
              <a:rPr lang="pt-BR" sz="1600" dirty="0" err="1" smtClean="0">
                <a:solidFill>
                  <a:schemeClr val="bg1"/>
                </a:solidFill>
              </a:rPr>
              <a:t>amet</a:t>
            </a:r>
            <a:r>
              <a:rPr lang="pt-BR" sz="1600" dirty="0" smtClean="0">
                <a:solidFill>
                  <a:schemeClr val="bg1"/>
                </a:solidFill>
              </a:rPr>
              <a:t>, </a:t>
            </a:r>
            <a:r>
              <a:rPr lang="pt-BR" sz="1600" dirty="0" err="1" smtClean="0">
                <a:solidFill>
                  <a:schemeClr val="bg1"/>
                </a:solidFill>
              </a:rPr>
              <a:t>consectetur</a:t>
            </a:r>
            <a:r>
              <a:rPr lang="pt-BR" sz="1600" dirty="0" smtClean="0">
                <a:solidFill>
                  <a:schemeClr val="bg1"/>
                </a:solidFill>
              </a:rPr>
              <a:t> </a:t>
            </a:r>
            <a:r>
              <a:rPr lang="pt-BR" sz="1600" dirty="0" err="1" smtClean="0">
                <a:solidFill>
                  <a:schemeClr val="bg1"/>
                </a:solidFill>
              </a:rPr>
              <a:t>adipiscing</a:t>
            </a:r>
            <a:r>
              <a:rPr lang="pt-BR" sz="1600" dirty="0" smtClean="0">
                <a:solidFill>
                  <a:schemeClr val="bg1"/>
                </a:solidFill>
              </a:rPr>
              <a:t> </a:t>
            </a:r>
            <a:r>
              <a:rPr lang="pt-BR" sz="1600" dirty="0" err="1" smtClean="0">
                <a:solidFill>
                  <a:schemeClr val="bg1"/>
                </a:solidFill>
              </a:rPr>
              <a:t>elit</a:t>
            </a:r>
            <a:r>
              <a:rPr lang="pt-BR" sz="1600" dirty="0" smtClean="0">
                <a:solidFill>
                  <a:schemeClr val="bg1"/>
                </a:solidFill>
              </a:rPr>
              <a:t>, </a:t>
            </a:r>
            <a:r>
              <a:rPr lang="pt-BR" sz="1600" dirty="0" err="1" smtClean="0">
                <a:solidFill>
                  <a:schemeClr val="bg1"/>
                </a:solidFill>
              </a:rPr>
              <a:t>sed</a:t>
            </a:r>
            <a:r>
              <a:rPr lang="pt-BR" sz="1600" dirty="0" smtClean="0">
                <a:solidFill>
                  <a:schemeClr val="bg1"/>
                </a:solidFill>
              </a:rPr>
              <a:t> do </a:t>
            </a:r>
            <a:r>
              <a:rPr lang="pt-BR" sz="1600" dirty="0" err="1" smtClean="0">
                <a:solidFill>
                  <a:schemeClr val="bg1"/>
                </a:solidFill>
              </a:rPr>
              <a:t>eiusmod</a:t>
            </a:r>
            <a:r>
              <a:rPr lang="pt-BR" sz="1600" dirty="0" smtClean="0">
                <a:solidFill>
                  <a:schemeClr val="bg1"/>
                </a:solidFill>
              </a:rPr>
              <a:t> </a:t>
            </a:r>
            <a:r>
              <a:rPr lang="pt-BR" sz="1600" dirty="0" err="1" smtClean="0">
                <a:solidFill>
                  <a:schemeClr val="bg1"/>
                </a:solidFill>
              </a:rPr>
              <a:t>tempor</a:t>
            </a:r>
            <a:r>
              <a:rPr lang="pt-BR" sz="1600" dirty="0" smtClean="0">
                <a:solidFill>
                  <a:schemeClr val="bg1"/>
                </a:solidFill>
              </a:rPr>
              <a:t> </a:t>
            </a:r>
            <a:r>
              <a:rPr lang="pt-BR" sz="1600" dirty="0" err="1" smtClean="0">
                <a:solidFill>
                  <a:schemeClr val="bg1"/>
                </a:solidFill>
              </a:rPr>
              <a:t>incididunt</a:t>
            </a:r>
            <a:r>
              <a:rPr lang="pt-BR" sz="1600" dirty="0" smtClean="0">
                <a:solidFill>
                  <a:schemeClr val="bg1"/>
                </a:solidFill>
              </a:rPr>
              <a:t> ut labore et </a:t>
            </a:r>
            <a:r>
              <a:rPr lang="pt-BR" sz="1600" dirty="0" err="1" smtClean="0">
                <a:solidFill>
                  <a:schemeClr val="bg1"/>
                </a:solidFill>
              </a:rPr>
              <a:t>dolore</a:t>
            </a:r>
            <a:r>
              <a:rPr lang="pt-BR" sz="1600" dirty="0" smtClean="0">
                <a:solidFill>
                  <a:schemeClr val="bg1"/>
                </a:solidFill>
              </a:rPr>
              <a:t> magna </a:t>
            </a:r>
            <a:r>
              <a:rPr lang="pt-BR" sz="1600" dirty="0" err="1" smtClean="0">
                <a:solidFill>
                  <a:schemeClr val="bg1"/>
                </a:solidFill>
              </a:rPr>
              <a:t>aliqua</a:t>
            </a:r>
            <a:r>
              <a:rPr lang="pt-BR" sz="1600" dirty="0" smtClean="0">
                <a:solidFill>
                  <a:schemeClr val="bg1"/>
                </a:solidFill>
              </a:rPr>
              <a:t>. Quis ipsum </a:t>
            </a:r>
            <a:r>
              <a:rPr lang="pt-BR" sz="1600" dirty="0" err="1" smtClean="0">
                <a:solidFill>
                  <a:schemeClr val="bg1"/>
                </a:solidFill>
              </a:rPr>
              <a:t>suspendisse</a:t>
            </a:r>
            <a:r>
              <a:rPr lang="pt-BR" sz="1600" dirty="0" smtClean="0">
                <a:solidFill>
                  <a:schemeClr val="bg1"/>
                </a:solidFill>
              </a:rPr>
              <a:t> </a:t>
            </a:r>
            <a:r>
              <a:rPr lang="pt-BR" sz="1600" dirty="0" err="1" smtClean="0">
                <a:solidFill>
                  <a:schemeClr val="bg1"/>
                </a:solidFill>
              </a:rPr>
              <a:t>ultrices</a:t>
            </a:r>
            <a:r>
              <a:rPr lang="pt-BR" sz="1600" dirty="0" smtClean="0">
                <a:solidFill>
                  <a:schemeClr val="bg1"/>
                </a:solidFill>
              </a:rPr>
              <a:t> gravida. </a:t>
            </a:r>
            <a:r>
              <a:rPr lang="pt-BR" sz="1600" dirty="0" err="1" smtClean="0">
                <a:solidFill>
                  <a:schemeClr val="bg1"/>
                </a:solidFill>
              </a:rPr>
              <a:t>Risus</a:t>
            </a:r>
            <a:r>
              <a:rPr lang="pt-BR" sz="1600" dirty="0" smtClean="0">
                <a:solidFill>
                  <a:schemeClr val="bg1"/>
                </a:solidFill>
              </a:rPr>
              <a:t> </a:t>
            </a:r>
            <a:r>
              <a:rPr lang="pt-BR" sz="1600" dirty="0" err="1" smtClean="0">
                <a:solidFill>
                  <a:schemeClr val="bg1"/>
                </a:solidFill>
              </a:rPr>
              <a:t>commodo</a:t>
            </a:r>
            <a:r>
              <a:rPr lang="pt-BR" sz="1600" dirty="0" smtClean="0">
                <a:solidFill>
                  <a:schemeClr val="bg1"/>
                </a:solidFill>
              </a:rPr>
              <a:t> </a:t>
            </a:r>
            <a:r>
              <a:rPr lang="pt-BR" sz="1600" dirty="0" err="1" smtClean="0">
                <a:solidFill>
                  <a:schemeClr val="bg1"/>
                </a:solidFill>
              </a:rPr>
              <a:t>viverra</a:t>
            </a:r>
            <a:r>
              <a:rPr lang="pt-BR" sz="1600" dirty="0" smtClean="0">
                <a:solidFill>
                  <a:schemeClr val="bg1"/>
                </a:solidFill>
              </a:rPr>
              <a:t> </a:t>
            </a:r>
            <a:r>
              <a:rPr lang="pt-BR" sz="1600" dirty="0" err="1" smtClean="0">
                <a:solidFill>
                  <a:schemeClr val="bg1"/>
                </a:solidFill>
              </a:rPr>
              <a:t>maecenas</a:t>
            </a:r>
            <a:r>
              <a:rPr lang="pt-BR" sz="1600" dirty="0" smtClean="0">
                <a:solidFill>
                  <a:schemeClr val="bg1"/>
                </a:solidFill>
              </a:rPr>
              <a:t> </a:t>
            </a:r>
            <a:r>
              <a:rPr lang="pt-BR" sz="1600" dirty="0" err="1" smtClean="0">
                <a:solidFill>
                  <a:schemeClr val="bg1"/>
                </a:solidFill>
              </a:rPr>
              <a:t>accumsan</a:t>
            </a:r>
            <a:r>
              <a:rPr lang="pt-BR" sz="1600" dirty="0" smtClean="0">
                <a:solidFill>
                  <a:schemeClr val="bg1"/>
                </a:solidFill>
              </a:rPr>
              <a:t> </a:t>
            </a:r>
            <a:r>
              <a:rPr lang="pt-BR" sz="1600" dirty="0" err="1" smtClean="0">
                <a:solidFill>
                  <a:schemeClr val="bg1"/>
                </a:solidFill>
              </a:rPr>
              <a:t>lacus</a:t>
            </a:r>
            <a:r>
              <a:rPr lang="pt-BR" sz="1600" dirty="0" smtClean="0">
                <a:solidFill>
                  <a:schemeClr val="bg1"/>
                </a:solidFill>
              </a:rPr>
              <a:t> </a:t>
            </a:r>
            <a:r>
              <a:rPr lang="pt-BR" sz="1600" dirty="0" err="1" smtClean="0">
                <a:solidFill>
                  <a:schemeClr val="bg1"/>
                </a:solidFill>
              </a:rPr>
              <a:t>vel</a:t>
            </a:r>
            <a:r>
              <a:rPr lang="pt-BR" sz="1600" dirty="0" smtClean="0">
                <a:solidFill>
                  <a:schemeClr val="bg1"/>
                </a:solidFill>
              </a:rPr>
              <a:t> </a:t>
            </a:r>
            <a:r>
              <a:rPr lang="pt-BR" sz="1600" dirty="0" err="1" smtClean="0">
                <a:solidFill>
                  <a:schemeClr val="bg1"/>
                </a:solidFill>
              </a:rPr>
              <a:t>facilisis</a:t>
            </a:r>
            <a:r>
              <a:rPr lang="pt-BR" sz="1600" dirty="0" smtClean="0">
                <a:solidFill>
                  <a:schemeClr val="bg1"/>
                </a:solidFill>
              </a:rPr>
              <a:t>.</a:t>
            </a:r>
            <a:endParaRPr lang="pt-BR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414373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1199456" y="2516411"/>
            <a:ext cx="36004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dirty="0" smtClean="0">
                <a:solidFill>
                  <a:schemeClr val="bg1"/>
                </a:solidFill>
              </a:rPr>
              <a:t>Lorem ipsum </a:t>
            </a:r>
            <a:r>
              <a:rPr lang="pt-BR" sz="1600" dirty="0" err="1" smtClean="0">
                <a:solidFill>
                  <a:schemeClr val="bg1"/>
                </a:solidFill>
              </a:rPr>
              <a:t>dolor</a:t>
            </a:r>
            <a:r>
              <a:rPr lang="pt-BR" sz="1600" dirty="0" smtClean="0">
                <a:solidFill>
                  <a:schemeClr val="bg1"/>
                </a:solidFill>
              </a:rPr>
              <a:t> </a:t>
            </a:r>
            <a:r>
              <a:rPr lang="pt-BR" sz="1600" dirty="0" err="1" smtClean="0">
                <a:solidFill>
                  <a:schemeClr val="bg1"/>
                </a:solidFill>
              </a:rPr>
              <a:t>sit</a:t>
            </a:r>
            <a:r>
              <a:rPr lang="pt-BR" sz="1600" dirty="0" smtClean="0">
                <a:solidFill>
                  <a:schemeClr val="bg1"/>
                </a:solidFill>
              </a:rPr>
              <a:t> </a:t>
            </a:r>
            <a:r>
              <a:rPr lang="pt-BR" sz="1600" dirty="0" err="1" smtClean="0">
                <a:solidFill>
                  <a:schemeClr val="bg1"/>
                </a:solidFill>
              </a:rPr>
              <a:t>amet</a:t>
            </a:r>
            <a:r>
              <a:rPr lang="pt-BR" sz="1600" dirty="0" smtClean="0">
                <a:solidFill>
                  <a:schemeClr val="bg1"/>
                </a:solidFill>
              </a:rPr>
              <a:t>, </a:t>
            </a:r>
            <a:r>
              <a:rPr lang="pt-BR" sz="1600" dirty="0" err="1" smtClean="0">
                <a:solidFill>
                  <a:schemeClr val="bg1"/>
                </a:solidFill>
              </a:rPr>
              <a:t>consectetur</a:t>
            </a:r>
            <a:r>
              <a:rPr lang="pt-BR" sz="1600" dirty="0" smtClean="0">
                <a:solidFill>
                  <a:schemeClr val="bg1"/>
                </a:solidFill>
              </a:rPr>
              <a:t> </a:t>
            </a:r>
            <a:r>
              <a:rPr lang="pt-BR" sz="1600" dirty="0" err="1" smtClean="0">
                <a:solidFill>
                  <a:schemeClr val="bg1"/>
                </a:solidFill>
              </a:rPr>
              <a:t>adipiscing</a:t>
            </a:r>
            <a:r>
              <a:rPr lang="pt-BR" sz="1600" dirty="0" smtClean="0">
                <a:solidFill>
                  <a:schemeClr val="bg1"/>
                </a:solidFill>
              </a:rPr>
              <a:t> </a:t>
            </a:r>
            <a:r>
              <a:rPr lang="pt-BR" sz="1600" dirty="0" err="1" smtClean="0">
                <a:solidFill>
                  <a:schemeClr val="bg1"/>
                </a:solidFill>
              </a:rPr>
              <a:t>elit</a:t>
            </a:r>
            <a:r>
              <a:rPr lang="pt-BR" sz="1600" dirty="0" smtClean="0">
                <a:solidFill>
                  <a:schemeClr val="bg1"/>
                </a:solidFill>
              </a:rPr>
              <a:t>, </a:t>
            </a:r>
            <a:r>
              <a:rPr lang="pt-BR" sz="1600" dirty="0" err="1" smtClean="0">
                <a:solidFill>
                  <a:schemeClr val="bg1"/>
                </a:solidFill>
              </a:rPr>
              <a:t>sed</a:t>
            </a:r>
            <a:r>
              <a:rPr lang="pt-BR" sz="1600" dirty="0" smtClean="0">
                <a:solidFill>
                  <a:schemeClr val="bg1"/>
                </a:solidFill>
              </a:rPr>
              <a:t> do </a:t>
            </a:r>
            <a:r>
              <a:rPr lang="pt-BR" sz="1600" dirty="0" err="1" smtClean="0">
                <a:solidFill>
                  <a:schemeClr val="bg1"/>
                </a:solidFill>
              </a:rPr>
              <a:t>eiusmod</a:t>
            </a:r>
            <a:r>
              <a:rPr lang="pt-BR" sz="1600" dirty="0" smtClean="0">
                <a:solidFill>
                  <a:schemeClr val="bg1"/>
                </a:solidFill>
              </a:rPr>
              <a:t> </a:t>
            </a:r>
            <a:r>
              <a:rPr lang="pt-BR" sz="1600" dirty="0" err="1" smtClean="0">
                <a:solidFill>
                  <a:schemeClr val="bg1"/>
                </a:solidFill>
              </a:rPr>
              <a:t>tempor</a:t>
            </a:r>
            <a:r>
              <a:rPr lang="pt-BR" sz="1600" dirty="0" smtClean="0">
                <a:solidFill>
                  <a:schemeClr val="bg1"/>
                </a:solidFill>
              </a:rPr>
              <a:t> </a:t>
            </a:r>
            <a:r>
              <a:rPr lang="pt-BR" sz="1600" dirty="0" err="1" smtClean="0">
                <a:solidFill>
                  <a:schemeClr val="bg1"/>
                </a:solidFill>
              </a:rPr>
              <a:t>incididunt</a:t>
            </a:r>
            <a:r>
              <a:rPr lang="pt-BR" sz="1600" dirty="0" smtClean="0">
                <a:solidFill>
                  <a:schemeClr val="bg1"/>
                </a:solidFill>
              </a:rPr>
              <a:t> ut labore et </a:t>
            </a:r>
            <a:r>
              <a:rPr lang="pt-BR" sz="1600" dirty="0" err="1" smtClean="0">
                <a:solidFill>
                  <a:schemeClr val="bg1"/>
                </a:solidFill>
              </a:rPr>
              <a:t>dolore</a:t>
            </a:r>
            <a:r>
              <a:rPr lang="pt-BR" sz="1600" dirty="0" smtClean="0">
                <a:solidFill>
                  <a:schemeClr val="bg1"/>
                </a:solidFill>
              </a:rPr>
              <a:t> magna </a:t>
            </a:r>
            <a:r>
              <a:rPr lang="pt-BR" sz="1600" dirty="0" err="1" smtClean="0">
                <a:solidFill>
                  <a:schemeClr val="bg1"/>
                </a:solidFill>
              </a:rPr>
              <a:t>aliqua</a:t>
            </a:r>
            <a:r>
              <a:rPr lang="pt-BR" sz="1600" dirty="0" smtClean="0">
                <a:solidFill>
                  <a:schemeClr val="bg1"/>
                </a:solidFill>
              </a:rPr>
              <a:t>. Quis ipsum </a:t>
            </a:r>
            <a:r>
              <a:rPr lang="pt-BR" sz="1600" dirty="0" err="1" smtClean="0">
                <a:solidFill>
                  <a:schemeClr val="bg1"/>
                </a:solidFill>
              </a:rPr>
              <a:t>suspendisse</a:t>
            </a:r>
            <a:r>
              <a:rPr lang="pt-BR" sz="1600" dirty="0" smtClean="0">
                <a:solidFill>
                  <a:schemeClr val="bg1"/>
                </a:solidFill>
              </a:rPr>
              <a:t> </a:t>
            </a:r>
            <a:r>
              <a:rPr lang="pt-BR" sz="1600" dirty="0" err="1" smtClean="0">
                <a:solidFill>
                  <a:schemeClr val="bg1"/>
                </a:solidFill>
              </a:rPr>
              <a:t>ultrices</a:t>
            </a:r>
            <a:r>
              <a:rPr lang="pt-BR" sz="1600" dirty="0" smtClean="0">
                <a:solidFill>
                  <a:schemeClr val="bg1"/>
                </a:solidFill>
              </a:rPr>
              <a:t> gravida. </a:t>
            </a:r>
            <a:r>
              <a:rPr lang="pt-BR" sz="1600" dirty="0" err="1" smtClean="0">
                <a:solidFill>
                  <a:schemeClr val="bg1"/>
                </a:solidFill>
              </a:rPr>
              <a:t>Risus</a:t>
            </a:r>
            <a:r>
              <a:rPr lang="pt-BR" sz="1600" dirty="0" smtClean="0">
                <a:solidFill>
                  <a:schemeClr val="bg1"/>
                </a:solidFill>
              </a:rPr>
              <a:t> </a:t>
            </a:r>
            <a:r>
              <a:rPr lang="pt-BR" sz="1600" dirty="0" err="1" smtClean="0">
                <a:solidFill>
                  <a:schemeClr val="bg1"/>
                </a:solidFill>
              </a:rPr>
              <a:t>commodo</a:t>
            </a:r>
            <a:r>
              <a:rPr lang="pt-BR" sz="1600" dirty="0" smtClean="0">
                <a:solidFill>
                  <a:schemeClr val="bg1"/>
                </a:solidFill>
              </a:rPr>
              <a:t> </a:t>
            </a:r>
            <a:r>
              <a:rPr lang="pt-BR" sz="1600" dirty="0" err="1" smtClean="0">
                <a:solidFill>
                  <a:schemeClr val="bg1"/>
                </a:solidFill>
              </a:rPr>
              <a:t>viverra</a:t>
            </a:r>
            <a:r>
              <a:rPr lang="pt-BR" sz="1600" dirty="0" smtClean="0">
                <a:solidFill>
                  <a:schemeClr val="bg1"/>
                </a:solidFill>
              </a:rPr>
              <a:t> </a:t>
            </a:r>
            <a:r>
              <a:rPr lang="pt-BR" sz="1600" dirty="0" err="1" smtClean="0">
                <a:solidFill>
                  <a:schemeClr val="bg1"/>
                </a:solidFill>
              </a:rPr>
              <a:t>maecenas</a:t>
            </a:r>
            <a:r>
              <a:rPr lang="pt-BR" sz="1600" dirty="0" smtClean="0">
                <a:solidFill>
                  <a:schemeClr val="bg1"/>
                </a:solidFill>
              </a:rPr>
              <a:t> </a:t>
            </a:r>
            <a:r>
              <a:rPr lang="pt-BR" sz="1600" dirty="0" err="1" smtClean="0">
                <a:solidFill>
                  <a:schemeClr val="bg1"/>
                </a:solidFill>
              </a:rPr>
              <a:t>accumsan</a:t>
            </a:r>
            <a:r>
              <a:rPr lang="pt-BR" sz="1600" dirty="0" smtClean="0">
                <a:solidFill>
                  <a:schemeClr val="bg1"/>
                </a:solidFill>
              </a:rPr>
              <a:t> </a:t>
            </a:r>
            <a:r>
              <a:rPr lang="pt-BR" sz="1600" dirty="0" err="1" smtClean="0">
                <a:solidFill>
                  <a:schemeClr val="bg1"/>
                </a:solidFill>
              </a:rPr>
              <a:t>lacus</a:t>
            </a:r>
            <a:r>
              <a:rPr lang="pt-BR" sz="1600" dirty="0" smtClean="0">
                <a:solidFill>
                  <a:schemeClr val="bg1"/>
                </a:solidFill>
              </a:rPr>
              <a:t> </a:t>
            </a:r>
            <a:r>
              <a:rPr lang="pt-BR" sz="1600" dirty="0" err="1" smtClean="0">
                <a:solidFill>
                  <a:schemeClr val="bg1"/>
                </a:solidFill>
              </a:rPr>
              <a:t>vel</a:t>
            </a:r>
            <a:r>
              <a:rPr lang="pt-BR" sz="1600" dirty="0" smtClean="0">
                <a:solidFill>
                  <a:schemeClr val="bg1"/>
                </a:solidFill>
              </a:rPr>
              <a:t> </a:t>
            </a:r>
            <a:r>
              <a:rPr lang="pt-BR" sz="1600" dirty="0" err="1" smtClean="0">
                <a:solidFill>
                  <a:schemeClr val="bg1"/>
                </a:solidFill>
              </a:rPr>
              <a:t>facilisis</a:t>
            </a:r>
            <a:r>
              <a:rPr lang="pt-BR" sz="1600" dirty="0" smtClean="0">
                <a:solidFill>
                  <a:schemeClr val="bg1"/>
                </a:solidFill>
              </a:rPr>
              <a:t>.</a:t>
            </a:r>
            <a:endParaRPr lang="pt-BR" sz="1600" dirty="0">
              <a:solidFill>
                <a:schemeClr val="bg1"/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1199456" y="1813173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chemeClr val="bg1"/>
                </a:solidFill>
              </a:rPr>
              <a:t>Título</a:t>
            </a:r>
            <a:endParaRPr lang="pt-B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544089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38675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2380</TotalTime>
  <Words>367</Words>
  <Application>Microsoft Office PowerPoint</Application>
  <PresentationFormat>Widescreen</PresentationFormat>
  <Paragraphs>13</Paragraphs>
  <Slides>7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3" baseType="lpstr">
      <vt:lpstr>Arial</vt:lpstr>
      <vt:lpstr>MS PGothic</vt:lpstr>
      <vt:lpstr>Calibri</vt:lpstr>
      <vt:lpstr>GothamUltra</vt:lpstr>
      <vt:lpstr>Gotham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Wesley Fernando Franco</cp:lastModifiedBy>
  <cp:revision>211</cp:revision>
  <dcterms:created xsi:type="dcterms:W3CDTF">2014-08-19T20:29:34Z</dcterms:created>
  <dcterms:modified xsi:type="dcterms:W3CDTF">2021-07-08T18:10:33Z</dcterms:modified>
</cp:coreProperties>
</file>